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2" r:id="rId5"/>
    <p:sldId id="260" r:id="rId6"/>
    <p:sldId id="263" r:id="rId7"/>
    <p:sldId id="264" r:id="rId8"/>
    <p:sldId id="265" r:id="rId9"/>
    <p:sldId id="271" r:id="rId10"/>
    <p:sldId id="267" r:id="rId11"/>
    <p:sldId id="266" r:id="rId12"/>
    <p:sldId id="283" r:id="rId13"/>
    <p:sldId id="272" r:id="rId14"/>
    <p:sldId id="284" r:id="rId15"/>
    <p:sldId id="285" r:id="rId16"/>
  </p:sldIdLst>
  <p:sldSz cx="9004300" cy="5041900"/>
  <p:notesSz cx="9004300" cy="50419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40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AE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946" autoAdjust="0"/>
  </p:normalViewPr>
  <p:slideViewPr>
    <p:cSldViewPr snapToObjects="1">
      <p:cViewPr varScale="1">
        <p:scale>
          <a:sx n="71" d="100"/>
          <a:sy n="71" d="100"/>
        </p:scale>
        <p:origin x="264" y="60"/>
      </p:cViewPr>
      <p:guideLst>
        <p:guide orient="horz" pos="1540"/>
        <p:guide pos="2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52158" y="126987"/>
            <a:ext cx="8299983" cy="10852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0215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637214" y="1159637"/>
            <a:ext cx="3916870" cy="33276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3/14/2022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19" y="741997"/>
                </a:lnTo>
                <a:lnTo>
                  <a:pt x="8235619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63" y="741997"/>
                </a:lnTo>
                <a:lnTo>
                  <a:pt x="50063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3/14/2022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3/14/2022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11038" y="3669144"/>
            <a:ext cx="8182223" cy="7912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000" b="0" i="0">
                <a:solidFill>
                  <a:schemeClr val="bg1"/>
                </a:solidFill>
                <a:latin typeface="Noto Sans CJK JP Regular"/>
                <a:cs typeface="Noto Sans CJK JP Regular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33933" y="1384300"/>
            <a:ext cx="7536433" cy="3147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061462" y="4688967"/>
            <a:ext cx="2881376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0215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pPr/>
              <a:t>3/14/2022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483096" y="4688967"/>
            <a:ext cx="2070989" cy="252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타원 5">
            <a:extLst>
              <a:ext uri="{FF2B5EF4-FFF2-40B4-BE49-F238E27FC236}">
                <a16:creationId xmlns:a16="http://schemas.microsoft.com/office/drawing/2014/main" id="{73CC5254-35E5-4484-8110-B3D6D143DBCA}"/>
              </a:ext>
            </a:extLst>
          </p:cNvPr>
          <p:cNvSpPr/>
          <p:nvPr/>
        </p:nvSpPr>
        <p:spPr>
          <a:xfrm>
            <a:off x="2747010" y="770816"/>
            <a:ext cx="3733800" cy="3618378"/>
          </a:xfrm>
          <a:prstGeom prst="ellipse">
            <a:avLst/>
          </a:prstGeom>
          <a:solidFill>
            <a:srgbClr val="4EAE9D"/>
          </a:solidFill>
          <a:ln>
            <a:solidFill>
              <a:srgbClr val="4EAE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7EDBB5-2C7D-425C-9B9D-1D3EB50DDC7C}"/>
              </a:ext>
            </a:extLst>
          </p:cNvPr>
          <p:cNvSpPr txBox="1"/>
          <p:nvPr/>
        </p:nvSpPr>
        <p:spPr>
          <a:xfrm>
            <a:off x="3470910" y="2149118"/>
            <a:ext cx="22860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dirty="0">
                <a:solidFill>
                  <a:schemeClr val="bg1"/>
                </a:solidFill>
                <a:latin typeface="Algerian" panose="04020705040A02060702" pitchFamily="82" charset="0"/>
              </a:rPr>
              <a:t>Web Dev Info</a:t>
            </a:r>
          </a:p>
          <a:p>
            <a:pPr algn="ctr"/>
            <a:r>
              <a:rPr lang="en-US" altLang="ko-KR" sz="2500" dirty="0">
                <a:solidFill>
                  <a:schemeClr val="bg1"/>
                </a:solidFill>
                <a:latin typeface="Algerian" panose="04020705040A02060702" pitchFamily="82" charset="0"/>
              </a:rPr>
              <a:t>Community</a:t>
            </a:r>
            <a:endParaRPr lang="ko-KR" altLang="en-US" sz="25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lang="en-US" altLang="ko-KR" sz="2700" spc="-60" dirty="0">
                <a:solidFill>
                  <a:srgbClr val="414042"/>
                </a:solidFill>
              </a:rPr>
              <a:t>ERD</a:t>
            </a:r>
            <a:endParaRPr lang="ko-KR" altLang="en-US" sz="2700" dirty="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lang="en-US" altLang="ko-KR" sz="1200" b="1" spc="-95" dirty="0">
                <a:solidFill>
                  <a:srgbClr val="6D6E71"/>
                </a:solidFill>
                <a:latin typeface="Arial"/>
                <a:cs typeface="Arial"/>
              </a:rPr>
              <a:t>Entity Relationship Diagram</a:t>
            </a:r>
            <a:endParaRPr lang="ko-KR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5327" y="44179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3750" b="1" spc="-85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375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CBA2764-D153-4BBF-9AE8-CCEBB49A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052996"/>
            <a:ext cx="5163800" cy="312420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227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097" y="0"/>
            <a:ext cx="8997315" cy="3600450"/>
          </a:xfrm>
          <a:custGeom>
            <a:avLst/>
            <a:gdLst/>
            <a:ahLst/>
            <a:cxnLst/>
            <a:rect l="l" t="t" r="r" b="b"/>
            <a:pathLst>
              <a:path w="8997315" h="3600450">
                <a:moveTo>
                  <a:pt x="8996897" y="3600297"/>
                </a:moveTo>
                <a:lnTo>
                  <a:pt x="0" y="3600297"/>
                </a:lnTo>
                <a:lnTo>
                  <a:pt x="0" y="0"/>
                </a:lnTo>
                <a:lnTo>
                  <a:pt x="8996897" y="0"/>
                </a:lnTo>
                <a:lnTo>
                  <a:pt x="8996897" y="360029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635750" y="4652556"/>
            <a:ext cx="2111283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altLang="ko-KR" sz="1800" b="1" spc="-25" dirty="0">
                <a:solidFill>
                  <a:srgbClr val="FFFFFF"/>
                </a:solidFill>
                <a:latin typeface="Arial"/>
                <a:cs typeface="Arial"/>
              </a:rPr>
              <a:t>DEMONSTRATION</a:t>
            </a:r>
            <a:endParaRPr lang="en-US" altLang="ko-KR" sz="1800" dirty="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44"/>
            <a:ext cx="54627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5000" spc="-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시연</a:t>
            </a:r>
            <a:endParaRPr sz="5000" dirty="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6987"/>
            <a:ext cx="881380" cy="866263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</a:t>
            </a:r>
            <a:r>
              <a:rPr lang="en-US" sz="5200" b="1" spc="-140" dirty="0">
                <a:solidFill>
                  <a:srgbClr val="D1D3D4"/>
                </a:solidFill>
                <a:latin typeface="Arial"/>
                <a:cs typeface="Arial"/>
              </a:rPr>
              <a:t>5</a:t>
            </a:r>
            <a:endParaRPr sz="52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80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5562"/>
            <a:ext cx="567690" cy="736600"/>
          </a:xfrm>
          <a:custGeom>
            <a:avLst/>
            <a:gdLst/>
            <a:ahLst/>
            <a:cxnLst/>
            <a:rect l="l" t="t" r="r" b="b"/>
            <a:pathLst>
              <a:path w="567690" h="736600">
                <a:moveTo>
                  <a:pt x="567575" y="736434"/>
                </a:moveTo>
                <a:lnTo>
                  <a:pt x="0" y="736434"/>
                </a:lnTo>
                <a:lnTo>
                  <a:pt x="0" y="0"/>
                </a:lnTo>
                <a:lnTo>
                  <a:pt x="567575" y="0"/>
                </a:lnTo>
                <a:lnTo>
                  <a:pt x="567575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2" cy="700833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lang="ko-KR" altLang="en-US" sz="2700" spc="-55" dirty="0">
                <a:solidFill>
                  <a:srgbClr val="414042"/>
                </a:solidFill>
              </a:rPr>
              <a:t>시연</a:t>
            </a:r>
            <a:br>
              <a:rPr lang="en-US" altLang="ko-KR" sz="2700" spc="-55" dirty="0">
                <a:solidFill>
                  <a:srgbClr val="414042"/>
                </a:solidFill>
              </a:rPr>
            </a:br>
            <a:r>
              <a:rPr lang="en-US" altLang="ko-KR" sz="1200" b="1" spc="-70" dirty="0">
                <a:solidFill>
                  <a:srgbClr val="6D6E71"/>
                </a:solidFill>
                <a:latin typeface="Arial"/>
                <a:cs typeface="Arial"/>
              </a:rPr>
              <a:t>Demonstration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6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3750" b="1" spc="-8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7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5562"/>
            <a:ext cx="57150" cy="736600"/>
          </a:xfrm>
          <a:custGeom>
            <a:avLst/>
            <a:gdLst/>
            <a:ahLst/>
            <a:cxnLst/>
            <a:rect l="l" t="t" r="r" b="b"/>
            <a:pathLst>
              <a:path w="57150" h="736600">
                <a:moveTo>
                  <a:pt x="0" y="736434"/>
                </a:moveTo>
                <a:lnTo>
                  <a:pt x="56756" y="736434"/>
                </a:lnTo>
                <a:lnTo>
                  <a:pt x="56756" y="0"/>
                </a:lnTo>
                <a:lnTo>
                  <a:pt x="0" y="0"/>
                </a:lnTo>
                <a:lnTo>
                  <a:pt x="0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124995" y="3551355"/>
            <a:ext cx="10870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>
                <a:latin typeface="Noto Sans CJK JP Regular"/>
                <a:cs typeface="Noto Sans CJK JP Regular"/>
              </a:rPr>
              <a:t>main</a:t>
            </a:r>
            <a:r>
              <a:rPr lang="ko-KR" altLang="en-US" sz="1200" dirty="0">
                <a:latin typeface="Noto Sans CJK JP Regular"/>
                <a:cs typeface="Noto Sans CJK JP Regular"/>
              </a:rPr>
              <a:t>페이지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pic>
        <p:nvPicPr>
          <p:cNvPr id="12" name="Picture 1">
            <a:extLst>
              <a:ext uri="{FF2B5EF4-FFF2-40B4-BE49-F238E27FC236}">
                <a16:creationId xmlns:a16="http://schemas.microsoft.com/office/drawing/2014/main" id="{BEEDA0FF-88E2-4000-A631-84EF3C83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8460" y="1177668"/>
            <a:ext cx="3057652" cy="20856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5" name="object 10">
            <a:extLst>
              <a:ext uri="{FF2B5EF4-FFF2-40B4-BE49-F238E27FC236}">
                <a16:creationId xmlns:a16="http://schemas.microsoft.com/office/drawing/2014/main" id="{CB599A4D-C7B9-40B2-B063-D45E3C2266A4}"/>
              </a:ext>
            </a:extLst>
          </p:cNvPr>
          <p:cNvSpPr txBox="1"/>
          <p:nvPr/>
        </p:nvSpPr>
        <p:spPr>
          <a:xfrm>
            <a:off x="5153138" y="3551355"/>
            <a:ext cx="160550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Noto Sans CJK JP Regular"/>
                <a:cs typeface="Noto Sans CJK JP Regular"/>
              </a:rPr>
              <a:t>Main</a:t>
            </a:r>
            <a:r>
              <a:rPr lang="ko-KR" altLang="en-US" sz="1200" dirty="0">
                <a:latin typeface="Noto Sans CJK JP Regular"/>
                <a:cs typeface="Noto Sans CJK JP Regular"/>
              </a:rPr>
              <a:t>페이지</a:t>
            </a:r>
            <a:r>
              <a:rPr lang="en-US" altLang="ko-KR" sz="1200" dirty="0">
                <a:latin typeface="Noto Sans CJK JP Regular"/>
                <a:cs typeface="Noto Sans CJK JP Regular"/>
              </a:rPr>
              <a:t>(</a:t>
            </a:r>
            <a:r>
              <a:rPr lang="ko-KR" altLang="en-US" sz="1200" dirty="0">
                <a:latin typeface="Noto Sans CJK JP Regular"/>
                <a:cs typeface="Noto Sans CJK JP Regular"/>
              </a:rPr>
              <a:t>로그인 후</a:t>
            </a:r>
            <a:r>
              <a:rPr lang="en-US" altLang="ko-KR" sz="1200" dirty="0">
                <a:latin typeface="Noto Sans CJK JP Regular"/>
                <a:cs typeface="Noto Sans CJK JP Regular"/>
              </a:rPr>
              <a:t>)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pic>
        <p:nvPicPr>
          <p:cNvPr id="16" name="Picture 4">
            <a:extLst>
              <a:ext uri="{FF2B5EF4-FFF2-40B4-BE49-F238E27FC236}">
                <a16:creationId xmlns:a16="http://schemas.microsoft.com/office/drawing/2014/main" id="{F01D129A-78F3-435F-820D-537EC4A7E0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9188" y="1231848"/>
            <a:ext cx="3057652" cy="203145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88222710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80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5562"/>
            <a:ext cx="567690" cy="736600"/>
          </a:xfrm>
          <a:custGeom>
            <a:avLst/>
            <a:gdLst/>
            <a:ahLst/>
            <a:cxnLst/>
            <a:rect l="l" t="t" r="r" b="b"/>
            <a:pathLst>
              <a:path w="567690" h="736600">
                <a:moveTo>
                  <a:pt x="567575" y="736434"/>
                </a:moveTo>
                <a:lnTo>
                  <a:pt x="0" y="736434"/>
                </a:lnTo>
                <a:lnTo>
                  <a:pt x="0" y="0"/>
                </a:lnTo>
                <a:lnTo>
                  <a:pt x="567575" y="0"/>
                </a:lnTo>
                <a:lnTo>
                  <a:pt x="567575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2" cy="700833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lang="ko-KR" altLang="en-US" sz="2700" spc="-55" dirty="0">
                <a:solidFill>
                  <a:srgbClr val="414042"/>
                </a:solidFill>
              </a:rPr>
              <a:t>시연</a:t>
            </a:r>
            <a:br>
              <a:rPr lang="en-US" altLang="ko-KR" sz="2700" spc="-55" dirty="0">
                <a:solidFill>
                  <a:srgbClr val="414042"/>
                </a:solidFill>
              </a:rPr>
            </a:br>
            <a:r>
              <a:rPr lang="en-US" altLang="ko-KR" sz="1200" b="1" spc="-70" dirty="0">
                <a:solidFill>
                  <a:srgbClr val="6D6E71"/>
                </a:solidFill>
                <a:latin typeface="Arial"/>
                <a:cs typeface="Arial"/>
              </a:rPr>
              <a:t>Demonstration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6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3750" b="1" spc="-8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7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5562"/>
            <a:ext cx="57150" cy="736600"/>
          </a:xfrm>
          <a:custGeom>
            <a:avLst/>
            <a:gdLst/>
            <a:ahLst/>
            <a:cxnLst/>
            <a:rect l="l" t="t" r="r" b="b"/>
            <a:pathLst>
              <a:path w="57150" h="736600">
                <a:moveTo>
                  <a:pt x="0" y="736434"/>
                </a:moveTo>
                <a:lnTo>
                  <a:pt x="56756" y="736434"/>
                </a:lnTo>
                <a:lnTo>
                  <a:pt x="56756" y="0"/>
                </a:lnTo>
                <a:lnTo>
                  <a:pt x="0" y="0"/>
                </a:lnTo>
                <a:lnTo>
                  <a:pt x="0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3B755020-03B3-4C16-B212-9A788B57C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98" y="1153389"/>
            <a:ext cx="3057652" cy="20856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object 10">
            <a:extLst>
              <a:ext uri="{FF2B5EF4-FFF2-40B4-BE49-F238E27FC236}">
                <a16:creationId xmlns:a16="http://schemas.microsoft.com/office/drawing/2014/main" id="{9B094EBB-1332-40CD-BDCC-3F072CD6535B}"/>
              </a:ext>
            </a:extLst>
          </p:cNvPr>
          <p:cNvSpPr txBox="1"/>
          <p:nvPr/>
        </p:nvSpPr>
        <p:spPr>
          <a:xfrm>
            <a:off x="1837095" y="3551355"/>
            <a:ext cx="10870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dirty="0">
                <a:latin typeface="Noto Sans CJK JP Regular"/>
                <a:cs typeface="Noto Sans CJK JP Regular"/>
              </a:rPr>
              <a:t>회원가입페이지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pic>
        <p:nvPicPr>
          <p:cNvPr id="16" name="Picture 6">
            <a:extLst>
              <a:ext uri="{FF2B5EF4-FFF2-40B4-BE49-F238E27FC236}">
                <a16:creationId xmlns:a16="http://schemas.microsoft.com/office/drawing/2014/main" id="{917E7582-C446-4041-9E14-87C9C698A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550" y="1153389"/>
            <a:ext cx="3200400" cy="208563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object 10">
            <a:extLst>
              <a:ext uri="{FF2B5EF4-FFF2-40B4-BE49-F238E27FC236}">
                <a16:creationId xmlns:a16="http://schemas.microsoft.com/office/drawing/2014/main" id="{2F5145E9-7F82-4C36-B425-09788A3C1494}"/>
              </a:ext>
            </a:extLst>
          </p:cNvPr>
          <p:cNvSpPr txBox="1"/>
          <p:nvPr/>
        </p:nvSpPr>
        <p:spPr>
          <a:xfrm>
            <a:off x="5711221" y="3606475"/>
            <a:ext cx="108705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dirty="0">
                <a:latin typeface="Noto Sans CJK JP Regular"/>
                <a:cs typeface="Noto Sans CJK JP Regular"/>
              </a:rPr>
              <a:t>포스트 페이지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pic>
        <p:nvPicPr>
          <p:cNvPr id="18" name="Picture 8">
            <a:extLst>
              <a:ext uri="{FF2B5EF4-FFF2-40B4-BE49-F238E27FC236}">
                <a16:creationId xmlns:a16="http://schemas.microsoft.com/office/drawing/2014/main" id="{7E925CBB-63F3-4145-9DBD-9ACEC3B80C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2942" r="28127"/>
          <a:stretch>
            <a:fillRect/>
          </a:stretch>
        </p:blipFill>
        <p:spPr>
          <a:xfrm>
            <a:off x="4654550" y="3838548"/>
            <a:ext cx="2590800" cy="502248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9" name="object 10">
            <a:extLst>
              <a:ext uri="{FF2B5EF4-FFF2-40B4-BE49-F238E27FC236}">
                <a16:creationId xmlns:a16="http://schemas.microsoft.com/office/drawing/2014/main" id="{1B0002F2-D183-4522-BF6F-46C32634D2C4}"/>
              </a:ext>
            </a:extLst>
          </p:cNvPr>
          <p:cNvSpPr txBox="1"/>
          <p:nvPr/>
        </p:nvSpPr>
        <p:spPr>
          <a:xfrm>
            <a:off x="4857336" y="4578350"/>
            <a:ext cx="2362199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dirty="0">
                <a:latin typeface="Noto Sans CJK JP Regular"/>
                <a:cs typeface="Noto Sans CJK JP Regular"/>
              </a:rPr>
              <a:t>포스트가 </a:t>
            </a:r>
            <a:r>
              <a:rPr lang="ko-KR" altLang="en-US" sz="1200" dirty="0" err="1">
                <a:latin typeface="Noto Sans CJK JP Regular"/>
                <a:cs typeface="Noto Sans CJK JP Regular"/>
              </a:rPr>
              <a:t>메인페이지에</a:t>
            </a:r>
            <a:r>
              <a:rPr lang="ko-KR" altLang="en-US" sz="1200" dirty="0">
                <a:latin typeface="Noto Sans CJK JP Regular"/>
                <a:cs typeface="Noto Sans CJK JP Regular"/>
              </a:rPr>
              <a:t> 올라간 모습</a:t>
            </a:r>
            <a:endParaRPr sz="1200" dirty="0">
              <a:latin typeface="Noto Sans CJK JP Regular"/>
              <a:cs typeface="Noto Sans CJK JP Regular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80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5562"/>
            <a:ext cx="567690" cy="736600"/>
          </a:xfrm>
          <a:custGeom>
            <a:avLst/>
            <a:gdLst/>
            <a:ahLst/>
            <a:cxnLst/>
            <a:rect l="l" t="t" r="r" b="b"/>
            <a:pathLst>
              <a:path w="567690" h="736600">
                <a:moveTo>
                  <a:pt x="567575" y="736434"/>
                </a:moveTo>
                <a:lnTo>
                  <a:pt x="0" y="736434"/>
                </a:lnTo>
                <a:lnTo>
                  <a:pt x="0" y="0"/>
                </a:lnTo>
                <a:lnTo>
                  <a:pt x="567575" y="0"/>
                </a:lnTo>
                <a:lnTo>
                  <a:pt x="567575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2" cy="700833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lang="ko-KR" altLang="en-US" sz="2700" spc="-55" dirty="0">
                <a:solidFill>
                  <a:srgbClr val="414042"/>
                </a:solidFill>
              </a:rPr>
              <a:t>시연</a:t>
            </a:r>
            <a:br>
              <a:rPr lang="en-US" altLang="ko-KR" sz="2700" spc="-55" dirty="0">
                <a:solidFill>
                  <a:srgbClr val="414042"/>
                </a:solidFill>
              </a:rPr>
            </a:br>
            <a:r>
              <a:rPr lang="en-US" altLang="ko-KR" sz="1200" b="1" spc="-70" dirty="0">
                <a:solidFill>
                  <a:srgbClr val="6D6E71"/>
                </a:solidFill>
                <a:latin typeface="Arial"/>
                <a:cs typeface="Arial"/>
              </a:rPr>
              <a:t>Demonstration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6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3750" b="1" spc="-8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7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5562"/>
            <a:ext cx="57150" cy="736600"/>
          </a:xfrm>
          <a:custGeom>
            <a:avLst/>
            <a:gdLst/>
            <a:ahLst/>
            <a:cxnLst/>
            <a:rect l="l" t="t" r="r" b="b"/>
            <a:pathLst>
              <a:path w="57150" h="736600">
                <a:moveTo>
                  <a:pt x="0" y="736434"/>
                </a:moveTo>
                <a:lnTo>
                  <a:pt x="56756" y="736434"/>
                </a:lnTo>
                <a:lnTo>
                  <a:pt x="56756" y="0"/>
                </a:lnTo>
                <a:lnTo>
                  <a:pt x="0" y="0"/>
                </a:lnTo>
                <a:lnTo>
                  <a:pt x="0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5151" y="3551355"/>
            <a:ext cx="137690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dirty="0" err="1">
                <a:latin typeface="Noto Sans CJK JP Regular"/>
                <a:cs typeface="Noto Sans CJK JP Regular"/>
              </a:rPr>
              <a:t>adminLogin</a:t>
            </a:r>
            <a:r>
              <a:rPr lang="ko-KR" altLang="en-US" sz="1200" dirty="0">
                <a:latin typeface="Noto Sans CJK JP Regular"/>
                <a:cs typeface="Noto Sans CJK JP Regular"/>
              </a:rPr>
              <a:t>페이지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CB599A4D-C7B9-40B2-B063-D45E3C2266A4}"/>
              </a:ext>
            </a:extLst>
          </p:cNvPr>
          <p:cNvSpPr txBox="1"/>
          <p:nvPr/>
        </p:nvSpPr>
        <p:spPr>
          <a:xfrm>
            <a:off x="5153138" y="3551355"/>
            <a:ext cx="160550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dirty="0">
                <a:latin typeface="Noto Sans CJK JP Regular"/>
                <a:cs typeface="Noto Sans CJK JP Regular"/>
              </a:rPr>
              <a:t>admin</a:t>
            </a:r>
            <a:r>
              <a:rPr lang="ko-KR" altLang="en-US" sz="1200" dirty="0">
                <a:latin typeface="Noto Sans CJK JP Regular"/>
                <a:cs typeface="Noto Sans CJK JP Regular"/>
              </a:rPr>
              <a:t>페이지</a:t>
            </a:r>
            <a:r>
              <a:rPr lang="en-US" altLang="ko-KR" sz="1200" dirty="0">
                <a:latin typeface="Noto Sans CJK JP Regular"/>
                <a:cs typeface="Noto Sans CJK JP Regular"/>
              </a:rPr>
              <a:t>(</a:t>
            </a:r>
            <a:r>
              <a:rPr lang="ko-KR" altLang="en-US" sz="1200" dirty="0">
                <a:latin typeface="Noto Sans CJK JP Regular"/>
                <a:cs typeface="Noto Sans CJK JP Regular"/>
              </a:rPr>
              <a:t>로그인 후</a:t>
            </a:r>
            <a:r>
              <a:rPr lang="en-US" altLang="ko-KR" sz="1200" dirty="0">
                <a:latin typeface="Noto Sans CJK JP Regular"/>
                <a:cs typeface="Noto Sans CJK JP Regular"/>
              </a:rPr>
              <a:t>)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2F6E2FA9-5167-442A-A5D3-A1D2479A56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6816" b="10768"/>
          <a:stretch>
            <a:fillRect/>
          </a:stretch>
        </p:blipFill>
        <p:spPr>
          <a:xfrm>
            <a:off x="1233469" y="1490545"/>
            <a:ext cx="2382561" cy="183396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12">
            <a:extLst>
              <a:ext uri="{FF2B5EF4-FFF2-40B4-BE49-F238E27FC236}">
                <a16:creationId xmlns:a16="http://schemas.microsoft.com/office/drawing/2014/main" id="{B8320A58-F6E5-48F7-B564-15EF187F10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750" y="1490545"/>
            <a:ext cx="2966379" cy="18339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83128066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1997"/>
                </a:moveTo>
                <a:lnTo>
                  <a:pt x="8235607" y="741997"/>
                </a:lnTo>
                <a:lnTo>
                  <a:pt x="8235607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80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1997"/>
                </a:moveTo>
                <a:lnTo>
                  <a:pt x="50050" y="741997"/>
                </a:lnTo>
                <a:lnTo>
                  <a:pt x="50050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1997"/>
                </a:moveTo>
                <a:lnTo>
                  <a:pt x="90004" y="741997"/>
                </a:lnTo>
                <a:lnTo>
                  <a:pt x="90004" y="0"/>
                </a:lnTo>
                <a:lnTo>
                  <a:pt x="0" y="0"/>
                </a:lnTo>
                <a:lnTo>
                  <a:pt x="0" y="741997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5562"/>
            <a:ext cx="567690" cy="736600"/>
          </a:xfrm>
          <a:custGeom>
            <a:avLst/>
            <a:gdLst/>
            <a:ahLst/>
            <a:cxnLst/>
            <a:rect l="l" t="t" r="r" b="b"/>
            <a:pathLst>
              <a:path w="567690" h="736600">
                <a:moveTo>
                  <a:pt x="567575" y="736434"/>
                </a:moveTo>
                <a:lnTo>
                  <a:pt x="0" y="736434"/>
                </a:lnTo>
                <a:lnTo>
                  <a:pt x="0" y="0"/>
                </a:lnTo>
                <a:lnTo>
                  <a:pt x="567575" y="0"/>
                </a:lnTo>
                <a:lnTo>
                  <a:pt x="567575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0752" cy="700833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lang="ko-KR" altLang="en-US" sz="2700" spc="-55" dirty="0">
                <a:solidFill>
                  <a:srgbClr val="414042"/>
                </a:solidFill>
              </a:rPr>
              <a:t>시연</a:t>
            </a:r>
            <a:br>
              <a:rPr lang="en-US" altLang="ko-KR" sz="2700" spc="-55" dirty="0">
                <a:solidFill>
                  <a:srgbClr val="414042"/>
                </a:solidFill>
              </a:rPr>
            </a:br>
            <a:r>
              <a:rPr lang="en-US" altLang="ko-KR" sz="1200" b="1" spc="-70" dirty="0">
                <a:solidFill>
                  <a:srgbClr val="6D6E71"/>
                </a:solidFill>
                <a:latin typeface="Arial"/>
                <a:cs typeface="Arial"/>
              </a:rPr>
              <a:t>Demonstration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66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</a:t>
            </a:r>
            <a:r>
              <a:rPr lang="en-US" sz="3750" b="1" spc="-8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3750" dirty="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5562"/>
            <a:ext cx="57150" cy="736600"/>
          </a:xfrm>
          <a:custGeom>
            <a:avLst/>
            <a:gdLst/>
            <a:ahLst/>
            <a:cxnLst/>
            <a:rect l="l" t="t" r="r" b="b"/>
            <a:pathLst>
              <a:path w="57150" h="736600">
                <a:moveTo>
                  <a:pt x="0" y="736434"/>
                </a:moveTo>
                <a:lnTo>
                  <a:pt x="56756" y="736434"/>
                </a:lnTo>
                <a:lnTo>
                  <a:pt x="56756" y="0"/>
                </a:lnTo>
                <a:lnTo>
                  <a:pt x="0" y="0"/>
                </a:lnTo>
                <a:lnTo>
                  <a:pt x="0" y="736434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835150" y="3551355"/>
            <a:ext cx="1757903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dirty="0">
                <a:latin typeface="Noto Sans CJK JP Regular"/>
                <a:cs typeface="Noto Sans CJK JP Regular"/>
              </a:rPr>
              <a:t>Banner</a:t>
            </a:r>
            <a:r>
              <a:rPr lang="ko-KR" altLang="en-US" sz="1200" dirty="0">
                <a:latin typeface="Noto Sans CJK JP Regular"/>
                <a:cs typeface="Noto Sans CJK JP Regular"/>
              </a:rPr>
              <a:t>추가페이지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sp>
        <p:nvSpPr>
          <p:cNvPr id="15" name="object 10">
            <a:extLst>
              <a:ext uri="{FF2B5EF4-FFF2-40B4-BE49-F238E27FC236}">
                <a16:creationId xmlns:a16="http://schemas.microsoft.com/office/drawing/2014/main" id="{CB599A4D-C7B9-40B2-B063-D45E3C2266A4}"/>
              </a:ext>
            </a:extLst>
          </p:cNvPr>
          <p:cNvSpPr txBox="1"/>
          <p:nvPr/>
        </p:nvSpPr>
        <p:spPr>
          <a:xfrm>
            <a:off x="5404152" y="3551355"/>
            <a:ext cx="1605502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200" dirty="0">
                <a:latin typeface="Noto Sans CJK JP Regular"/>
                <a:cs typeface="Noto Sans CJK JP Regular"/>
              </a:rPr>
              <a:t>Banner </a:t>
            </a:r>
            <a:r>
              <a:rPr lang="ko-KR" altLang="en-US" sz="1200" dirty="0">
                <a:latin typeface="Noto Sans CJK JP Regular"/>
                <a:cs typeface="Noto Sans CJK JP Regular"/>
              </a:rPr>
              <a:t>관리페이지</a:t>
            </a:r>
            <a:endParaRPr sz="1200" dirty="0">
              <a:latin typeface="Noto Sans CJK JP Regular"/>
              <a:cs typeface="Noto Sans CJK JP Regular"/>
            </a:endParaRPr>
          </a:p>
        </p:txBody>
      </p:sp>
      <p:pic>
        <p:nvPicPr>
          <p:cNvPr id="16" name="Picture 14">
            <a:extLst>
              <a:ext uri="{FF2B5EF4-FFF2-40B4-BE49-F238E27FC236}">
                <a16:creationId xmlns:a16="http://schemas.microsoft.com/office/drawing/2014/main" id="{EA770633-6383-4A7D-B4FE-76CC152B3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798" y="1490544"/>
            <a:ext cx="3044151" cy="183396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D7E010D-1C12-43F7-A9D8-F81E1D6DFF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6088" y="1490544"/>
            <a:ext cx="2944167" cy="183396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44279428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78148" y="439673"/>
            <a:ext cx="16097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solidFill>
                  <a:srgbClr val="414042"/>
                </a:solidFill>
              </a:rPr>
              <a:t>CONTENTS</a:t>
            </a:r>
            <a:endParaRPr sz="24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3239998" cy="50399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3168015" cy="5040630"/>
          </a:xfrm>
          <a:custGeom>
            <a:avLst/>
            <a:gdLst/>
            <a:ahLst/>
            <a:cxnLst/>
            <a:rect l="l" t="t" r="r" b="b"/>
            <a:pathLst>
              <a:path w="3168015" h="5040630">
                <a:moveTo>
                  <a:pt x="0" y="5040007"/>
                </a:moveTo>
                <a:lnTo>
                  <a:pt x="3168002" y="5040007"/>
                </a:lnTo>
                <a:lnTo>
                  <a:pt x="3168002" y="0"/>
                </a:lnTo>
                <a:lnTo>
                  <a:pt x="0" y="0"/>
                </a:lnTo>
                <a:lnTo>
                  <a:pt x="0" y="504000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204000" y="0"/>
            <a:ext cx="0" cy="5039995"/>
          </a:xfrm>
          <a:custGeom>
            <a:avLst/>
            <a:gdLst/>
            <a:ahLst/>
            <a:cxnLst/>
            <a:rect l="l" t="t" r="r" b="b"/>
            <a:pathLst>
              <a:path h="5039995">
                <a:moveTo>
                  <a:pt x="0" y="0"/>
                </a:moveTo>
                <a:lnTo>
                  <a:pt x="0" y="5039995"/>
                </a:lnTo>
              </a:path>
            </a:pathLst>
          </a:custGeom>
          <a:ln w="7199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39998" y="834898"/>
            <a:ext cx="1873250" cy="0"/>
          </a:xfrm>
          <a:custGeom>
            <a:avLst/>
            <a:gdLst/>
            <a:ahLst/>
            <a:cxnLst/>
            <a:rect l="l" t="t" r="r" b="b"/>
            <a:pathLst>
              <a:path w="1873250">
                <a:moveTo>
                  <a:pt x="0" y="0"/>
                </a:moveTo>
                <a:lnTo>
                  <a:pt x="1872754" y="0"/>
                </a:lnTo>
              </a:path>
            </a:pathLst>
          </a:custGeom>
          <a:ln w="25400">
            <a:solidFill>
              <a:srgbClr val="808285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023038"/>
              </p:ext>
            </p:extLst>
          </p:nvPr>
        </p:nvGraphicFramePr>
        <p:xfrm>
          <a:off x="3906008" y="1384300"/>
          <a:ext cx="4558542" cy="305165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7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4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1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8450">
                <a:tc>
                  <a:txBody>
                    <a:bodyPr/>
                    <a:lstStyle/>
                    <a:p>
                      <a:pPr marL="35560">
                        <a:lnSpc>
                          <a:spcPts val="1960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01</a:t>
                      </a: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400" spc="-25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프로젝트</a:t>
                      </a:r>
                      <a:r>
                        <a:rPr sz="140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 </a:t>
                      </a:r>
                      <a:r>
                        <a:rPr sz="1400" spc="-30" dirty="0">
                          <a:solidFill>
                            <a:srgbClr val="231F20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소개</a:t>
                      </a: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2032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95"/>
                        </a:lnSpc>
                      </a:pP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2065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30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02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ko-KR" altLang="en-US" sz="1400" spc="-30" dirty="0">
                          <a:solidFill>
                            <a:srgbClr val="231F20"/>
                          </a:solidFill>
                          <a:latin typeface="+mj-ea"/>
                          <a:ea typeface="+mn-ea"/>
                          <a:cs typeface="Noto Sans CJK JP Regular"/>
                        </a:rPr>
                        <a:t>개발환경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03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9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25" dirty="0">
                          <a:solidFill>
                            <a:srgbClr val="231F20"/>
                          </a:solidFill>
                          <a:latin typeface="+mj-ea"/>
                          <a:ea typeface="+mn-ea"/>
                          <a:cs typeface="Noto Sans CJK JP Regular"/>
                        </a:rPr>
                        <a:t>프로젝트 진행</a:t>
                      </a:r>
                      <a:r>
                        <a:rPr lang="ko-KR" altLang="en-US" sz="1400" spc="25" dirty="0">
                          <a:solidFill>
                            <a:srgbClr val="231F20"/>
                          </a:solidFill>
                          <a:latin typeface="+mj-ea"/>
                          <a:ea typeface="+mn-ea"/>
                          <a:cs typeface="Noto Sans CJK JP Regular"/>
                        </a:rPr>
                        <a:t> </a:t>
                      </a:r>
                      <a:r>
                        <a:rPr lang="ko-KR" altLang="en-US" sz="1400" spc="-30" dirty="0">
                          <a:solidFill>
                            <a:srgbClr val="231F20"/>
                          </a:solidFill>
                          <a:latin typeface="+mj-ea"/>
                          <a:ea typeface="+mn-ea"/>
                          <a:cs typeface="Noto Sans CJK JP Regular"/>
                        </a:rPr>
                        <a:t>과정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04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9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spc="-30" dirty="0">
                          <a:solidFill>
                            <a:srgbClr val="231F20"/>
                          </a:solidFill>
                          <a:latin typeface="+mj-ea"/>
                          <a:ea typeface="+mn-ea"/>
                          <a:cs typeface="Noto Sans CJK JP Regular"/>
                        </a:rPr>
                        <a:t>데이터베이스</a:t>
                      </a:r>
                      <a:r>
                        <a:rPr lang="ko-KR" altLang="en-US" sz="1400" spc="-35" dirty="0">
                          <a:solidFill>
                            <a:srgbClr val="231F20"/>
                          </a:solidFill>
                          <a:latin typeface="+mj-ea"/>
                          <a:ea typeface="+mn-ea"/>
                          <a:cs typeface="Noto Sans CJK JP Regular"/>
                        </a:rPr>
                        <a:t> </a:t>
                      </a:r>
                      <a:r>
                        <a:rPr lang="ko-KR" altLang="en-US" sz="1400" spc="-30" dirty="0">
                          <a:solidFill>
                            <a:srgbClr val="231F20"/>
                          </a:solidFill>
                          <a:latin typeface="+mj-ea"/>
                          <a:ea typeface="+mn-ea"/>
                          <a:cs typeface="Noto Sans CJK JP Regular"/>
                        </a:rPr>
                        <a:t>설계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89"/>
                        </a:lnSpc>
                      </a:pP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4422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9219">
                <a:tc>
                  <a:txBody>
                    <a:bodyPr/>
                    <a:lstStyle/>
                    <a:p>
                      <a:pPr marL="29209">
                        <a:lnSpc>
                          <a:spcPts val="1889"/>
                        </a:lnSpc>
                      </a:pPr>
                      <a:r>
                        <a:rPr sz="1400" spc="-100" dirty="0">
                          <a:solidFill>
                            <a:srgbClr val="6D6E71"/>
                          </a:solidFill>
                          <a:latin typeface="+mj-ea"/>
                          <a:ea typeface="+mj-ea"/>
                          <a:cs typeface="Noto Sans CJK JP Regular"/>
                        </a:rPr>
                        <a:t>05</a:t>
                      </a:r>
                      <a:endParaRPr sz="140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>
                      <a:solidFill>
                        <a:srgbClr val="3DBDAD"/>
                      </a:solidFill>
                      <a:prstDash val="soli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r>
                        <a:rPr lang="ko-KR" altLang="en-US" sz="1400" spc="-30" dirty="0">
                          <a:solidFill>
                            <a:srgbClr val="231F20"/>
                          </a:solidFill>
                          <a:latin typeface="+mj-ea"/>
                          <a:ea typeface="+mn-ea"/>
                          <a:cs typeface="Noto Sans CJK JP Regular"/>
                        </a:rPr>
                        <a:t>시연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+mj-ea"/>
                        <a:ea typeface="+mn-ea"/>
                        <a:cs typeface="Noto Sans CJK JP Regular"/>
                      </a:endParaRPr>
                    </a:p>
                  </a:txBody>
                  <a:tcPr marL="0" marR="0" marT="11430" marB="0">
                    <a:lnL w="12700">
                      <a:solidFill>
                        <a:srgbClr val="3DBDAD"/>
                      </a:solidFill>
                      <a:prstDash val="soli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 dirty="0">
                        <a:latin typeface="+mj-ea"/>
                        <a:ea typeface="+mj-ea"/>
                        <a:cs typeface="Times New Roman"/>
                      </a:endParaRPr>
                    </a:p>
                  </a:txBody>
                  <a:tcPr marL="0" marR="0" marT="0" marB="0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113030">
                        <a:lnSpc>
                          <a:spcPct val="100000"/>
                        </a:lnSpc>
                        <a:spcBef>
                          <a:spcPts val="90"/>
                        </a:spcBef>
                      </a:pPr>
                      <a:endParaRPr sz="1400" dirty="0">
                        <a:latin typeface="+mj-ea"/>
                        <a:ea typeface="+mj-ea"/>
                        <a:cs typeface="Noto Sans CJK JP Regular"/>
                      </a:endParaRPr>
                    </a:p>
                  </a:txBody>
                  <a:tcPr marL="0" marR="0" marT="11430" marB="0">
                    <a:lnL w="12700" cap="flat" cmpd="sng" algn="ctr">
                      <a:solidFill>
                        <a:schemeClr val="accent5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505" y="0"/>
            <a:ext cx="8996489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752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15"/>
                </a:moveTo>
                <a:lnTo>
                  <a:pt x="0" y="3600615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15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3599993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40002"/>
                </a:moveTo>
                <a:lnTo>
                  <a:pt x="9000007" y="1440002"/>
                </a:lnTo>
                <a:lnTo>
                  <a:pt x="9000007" y="0"/>
                </a:lnTo>
                <a:lnTo>
                  <a:pt x="0" y="0"/>
                </a:lnTo>
                <a:lnTo>
                  <a:pt x="0" y="1440002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6831088" y="4613818"/>
            <a:ext cx="1850389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ABOUT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110" dirty="0">
                <a:solidFill>
                  <a:srgbClr val="FFFFFF"/>
                </a:solidFill>
                <a:latin typeface="Arial"/>
                <a:cs typeface="Arial"/>
              </a:rPr>
              <a:t>PROJECT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4472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</a:t>
            </a:r>
            <a:r>
              <a:rPr sz="5000" spc="-5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소개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84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01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694815" y="2082245"/>
            <a:ext cx="5614670" cy="2424746"/>
          </a:xfrm>
          <a:custGeom>
            <a:avLst/>
            <a:gdLst/>
            <a:ahLst/>
            <a:cxnLst/>
            <a:rect l="l" t="t" r="r" b="b"/>
            <a:pathLst>
              <a:path w="5614670" h="3429000">
                <a:moveTo>
                  <a:pt x="5614403" y="0"/>
                </a:moveTo>
                <a:lnTo>
                  <a:pt x="127000" y="0"/>
                </a:lnTo>
                <a:lnTo>
                  <a:pt x="0" y="127000"/>
                </a:lnTo>
                <a:lnTo>
                  <a:pt x="0" y="3429000"/>
                </a:lnTo>
                <a:lnTo>
                  <a:pt x="5487403" y="3429000"/>
                </a:lnTo>
                <a:lnTo>
                  <a:pt x="5614403" y="3302000"/>
                </a:lnTo>
                <a:lnTo>
                  <a:pt x="5614403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2202551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</a:t>
            </a:r>
            <a:r>
              <a:rPr sz="2700" spc="-65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소개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35" dirty="0">
                <a:solidFill>
                  <a:srgbClr val="6D6E71"/>
                </a:solidFill>
                <a:latin typeface="Arial"/>
                <a:cs typeface="Arial"/>
              </a:rPr>
              <a:t>About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Project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01</a:t>
            </a:r>
            <a:endParaRPr sz="375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직사각형 11"/>
          <p:cNvSpPr/>
          <p:nvPr/>
        </p:nvSpPr>
        <p:spPr>
          <a:xfrm>
            <a:off x="2444750" y="2648287"/>
            <a:ext cx="4191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j-ea"/>
                <a:ea typeface="+mj-ea"/>
              </a:rPr>
              <a:t>WDI </a:t>
            </a:r>
            <a:r>
              <a:rPr lang="en-US" altLang="ko-KR" b="1" dirty="0" err="1">
                <a:solidFill>
                  <a:schemeClr val="bg1"/>
                </a:solidFill>
                <a:latin typeface="+mj-ea"/>
                <a:ea typeface="+mj-ea"/>
              </a:rPr>
              <a:t>Commumnity</a:t>
            </a: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는</a:t>
            </a:r>
            <a:b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</a:br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웹 개발에 대한 정보를 공유할 수 있는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458560" y="3294618"/>
            <a:ext cx="17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+mj-ea"/>
              </a:rPr>
              <a:t>스터디 플랫폼</a:t>
            </a:r>
            <a:r>
              <a:rPr lang="ko-KR" altLang="en-US" dirty="0">
                <a:solidFill>
                  <a:schemeClr val="bg1"/>
                </a:solidFill>
                <a:latin typeface="+mj-ea"/>
              </a:rPr>
              <a:t> 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4008363" y="3294618"/>
            <a:ext cx="9284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+mj-ea"/>
              </a:rPr>
              <a:t>입니다</a:t>
            </a:r>
            <a:r>
              <a:rPr lang="en-US" altLang="ko-KR" dirty="0">
                <a:solidFill>
                  <a:schemeClr val="bg1"/>
                </a:solidFill>
                <a:latin typeface="+mj-ea"/>
              </a:rPr>
              <a:t>.</a:t>
            </a:r>
            <a:endParaRPr lang="ko-KR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497" y="0"/>
            <a:ext cx="8995496" cy="50399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6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-687" y="360172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8999994" y="1439684"/>
                </a:lnTo>
                <a:lnTo>
                  <a:pt x="8999994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645150" y="4613818"/>
            <a:ext cx="3094901" cy="29302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altLang="ko-KR" sz="1800" b="1" spc="-60" dirty="0">
                <a:solidFill>
                  <a:srgbClr val="FFFFFF"/>
                </a:solidFill>
                <a:latin typeface="Arial"/>
                <a:cs typeface="Arial"/>
              </a:rPr>
              <a:t>DEVELOPMET</a:t>
            </a:r>
            <a:r>
              <a:rPr lang="en-US" altLang="ko-KR" sz="1800" b="1" spc="-2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lang="en-US" altLang="ko-KR" sz="1800" b="1" spc="-10" dirty="0">
                <a:solidFill>
                  <a:srgbClr val="FFFFFF"/>
                </a:solidFill>
                <a:latin typeface="Arial"/>
                <a:cs typeface="Arial"/>
              </a:rPr>
              <a:t>ENVIRONMET</a:t>
            </a:r>
            <a:endParaRPr lang="en-US" altLang="ko-KR" sz="1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044" y="3669131"/>
            <a:ext cx="7139106" cy="785471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개발 환경</a:t>
            </a:r>
            <a:endParaRPr sz="5000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14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7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06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36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45" y="126987"/>
            <a:ext cx="881380" cy="1085215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02</a:t>
            </a:r>
            <a:endParaRPr sz="520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19" y="742010"/>
                </a:lnTo>
                <a:lnTo>
                  <a:pt x="8235619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63" y="742010"/>
                </a:lnTo>
                <a:lnTo>
                  <a:pt x="50063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51799" y="0"/>
            <a:ext cx="182562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60" dirty="0">
                <a:solidFill>
                  <a:srgbClr val="414042"/>
                </a:solidFill>
                <a:latin typeface="Noto Sans CJK JP Regular"/>
                <a:cs typeface="Noto Sans CJK JP Regular"/>
              </a:rPr>
              <a:t>개발환경</a:t>
            </a:r>
            <a:endParaRPr sz="2700">
              <a:latin typeface="Noto Sans CJK JP Regular"/>
              <a:cs typeface="Noto Sans CJK JP Regular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40" dirty="0">
                <a:solidFill>
                  <a:srgbClr val="6D6E71"/>
                </a:solidFill>
                <a:latin typeface="Arial"/>
                <a:cs typeface="Arial"/>
              </a:rPr>
              <a:t>Development</a:t>
            </a:r>
            <a:r>
              <a:rPr sz="1200" b="1" spc="-170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6D6E71"/>
                </a:solidFill>
                <a:latin typeface="Arial"/>
                <a:cs typeface="Arial"/>
              </a:rPr>
              <a:t>Environment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latin typeface="Arial"/>
                <a:cs typeface="Arial"/>
              </a:rPr>
              <a:t>0</a:t>
            </a:r>
            <a:r>
              <a:rPr lang="en-US" sz="3750" b="1" spc="-85" dirty="0">
                <a:latin typeface="Arial"/>
                <a:cs typeface="Arial"/>
              </a:rPr>
              <a:t>3</a:t>
            </a:r>
            <a:endParaRPr sz="3750" dirty="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31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56" y="742010"/>
                </a:lnTo>
                <a:lnTo>
                  <a:pt x="56756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444053" y="2099030"/>
            <a:ext cx="2160270" cy="2520315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16049" y="2171026"/>
            <a:ext cx="2016125" cy="2376170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22894" y="1207439"/>
            <a:ext cx="1802295" cy="18022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623212" y="1207592"/>
            <a:ext cx="1801710" cy="18018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512371" y="3009430"/>
            <a:ext cx="23495" cy="0"/>
          </a:xfrm>
          <a:custGeom>
            <a:avLst/>
            <a:gdLst/>
            <a:ahLst/>
            <a:cxnLst/>
            <a:rect l="l" t="t" r="r" b="b"/>
            <a:pathLst>
              <a:path w="23494">
                <a:moveTo>
                  <a:pt x="11677" y="-31750"/>
                </a:moveTo>
                <a:lnTo>
                  <a:pt x="11677" y="31750"/>
                </a:lnTo>
              </a:path>
            </a:pathLst>
          </a:custGeom>
          <a:ln w="23355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424923" y="2098362"/>
            <a:ext cx="0" cy="20955"/>
          </a:xfrm>
          <a:custGeom>
            <a:avLst/>
            <a:gdLst/>
            <a:ahLst/>
            <a:cxnLst/>
            <a:rect l="l" t="t" r="r" b="b"/>
            <a:pathLst>
              <a:path h="20955">
                <a:moveTo>
                  <a:pt x="-31750" y="10218"/>
                </a:moveTo>
                <a:lnTo>
                  <a:pt x="31750" y="10218"/>
                </a:lnTo>
              </a:path>
            </a:pathLst>
          </a:custGeom>
          <a:ln w="20436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518209" y="1207592"/>
            <a:ext cx="12065" cy="0"/>
          </a:xfrm>
          <a:custGeom>
            <a:avLst/>
            <a:gdLst/>
            <a:ahLst/>
            <a:cxnLst/>
            <a:rect l="l" t="t" r="r" b="b"/>
            <a:pathLst>
              <a:path w="12064">
                <a:moveTo>
                  <a:pt x="5839" y="-31750"/>
                </a:moveTo>
                <a:lnTo>
                  <a:pt x="5839" y="31750"/>
                </a:lnTo>
              </a:path>
            </a:pathLst>
          </a:custGeom>
          <a:ln w="1167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623212" y="2096416"/>
            <a:ext cx="0" cy="24765"/>
          </a:xfrm>
          <a:custGeom>
            <a:avLst/>
            <a:gdLst/>
            <a:ahLst/>
            <a:cxnLst/>
            <a:rect l="l" t="t" r="r" b="b"/>
            <a:pathLst>
              <a:path h="24764">
                <a:moveTo>
                  <a:pt x="-31749" y="12164"/>
                </a:moveTo>
                <a:lnTo>
                  <a:pt x="31750" y="12164"/>
                </a:lnTo>
              </a:path>
            </a:pathLst>
          </a:custGeom>
          <a:ln w="24328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622907" y="1207427"/>
            <a:ext cx="1802764" cy="1802764"/>
          </a:xfrm>
          <a:custGeom>
            <a:avLst/>
            <a:gdLst/>
            <a:ahLst/>
            <a:cxnLst/>
            <a:rect l="l" t="t" r="r" b="b"/>
            <a:pathLst>
              <a:path w="1802764" h="1802764">
                <a:moveTo>
                  <a:pt x="1802295" y="901153"/>
                </a:moveTo>
                <a:lnTo>
                  <a:pt x="1801045" y="949012"/>
                </a:lnTo>
                <a:lnTo>
                  <a:pt x="1797340" y="996220"/>
                </a:lnTo>
                <a:lnTo>
                  <a:pt x="1791239" y="1042716"/>
                </a:lnTo>
                <a:lnTo>
                  <a:pt x="1782807" y="1088436"/>
                </a:lnTo>
                <a:lnTo>
                  <a:pt x="1772104" y="1133319"/>
                </a:lnTo>
                <a:lnTo>
                  <a:pt x="1759194" y="1177302"/>
                </a:lnTo>
                <a:lnTo>
                  <a:pt x="1744139" y="1220323"/>
                </a:lnTo>
                <a:lnTo>
                  <a:pt x="1727000" y="1262320"/>
                </a:lnTo>
                <a:lnTo>
                  <a:pt x="1707841" y="1303231"/>
                </a:lnTo>
                <a:lnTo>
                  <a:pt x="1686723" y="1342993"/>
                </a:lnTo>
                <a:lnTo>
                  <a:pt x="1663709" y="1381543"/>
                </a:lnTo>
                <a:lnTo>
                  <a:pt x="1638861" y="1418820"/>
                </a:lnTo>
                <a:lnTo>
                  <a:pt x="1612242" y="1454762"/>
                </a:lnTo>
                <a:lnTo>
                  <a:pt x="1583913" y="1489305"/>
                </a:lnTo>
                <a:lnTo>
                  <a:pt x="1553937" y="1522389"/>
                </a:lnTo>
                <a:lnTo>
                  <a:pt x="1522376" y="1553949"/>
                </a:lnTo>
                <a:lnTo>
                  <a:pt x="1489293" y="1583925"/>
                </a:lnTo>
                <a:lnTo>
                  <a:pt x="1454749" y="1612254"/>
                </a:lnTo>
                <a:lnTo>
                  <a:pt x="1418808" y="1638874"/>
                </a:lnTo>
                <a:lnTo>
                  <a:pt x="1381530" y="1663722"/>
                </a:lnTo>
                <a:lnTo>
                  <a:pt x="1342980" y="1686736"/>
                </a:lnTo>
                <a:lnTo>
                  <a:pt x="1303218" y="1707854"/>
                </a:lnTo>
                <a:lnTo>
                  <a:pt x="1262308" y="1727013"/>
                </a:lnTo>
                <a:lnTo>
                  <a:pt x="1220311" y="1744151"/>
                </a:lnTo>
                <a:lnTo>
                  <a:pt x="1177290" y="1759207"/>
                </a:lnTo>
                <a:lnTo>
                  <a:pt x="1133306" y="1772117"/>
                </a:lnTo>
                <a:lnTo>
                  <a:pt x="1088423" y="1782819"/>
                </a:lnTo>
                <a:lnTo>
                  <a:pt x="1042703" y="1791252"/>
                </a:lnTo>
                <a:lnTo>
                  <a:pt x="996208" y="1797352"/>
                </a:lnTo>
                <a:lnTo>
                  <a:pt x="949000" y="1801058"/>
                </a:lnTo>
                <a:lnTo>
                  <a:pt x="901141" y="1802307"/>
                </a:lnTo>
                <a:lnTo>
                  <a:pt x="853282" y="1801058"/>
                </a:lnTo>
                <a:lnTo>
                  <a:pt x="806074" y="1797352"/>
                </a:lnTo>
                <a:lnTo>
                  <a:pt x="759579" y="1791252"/>
                </a:lnTo>
                <a:lnTo>
                  <a:pt x="713859" y="1782819"/>
                </a:lnTo>
                <a:lnTo>
                  <a:pt x="668976" y="1772117"/>
                </a:lnTo>
                <a:lnTo>
                  <a:pt x="624993" y="1759207"/>
                </a:lnTo>
                <a:lnTo>
                  <a:pt x="581972" y="1744151"/>
                </a:lnTo>
                <a:lnTo>
                  <a:pt x="539976" y="1727013"/>
                </a:lnTo>
                <a:lnTo>
                  <a:pt x="499066" y="1707854"/>
                </a:lnTo>
                <a:lnTo>
                  <a:pt x="459305" y="1686736"/>
                </a:lnTo>
                <a:lnTo>
                  <a:pt x="420755" y="1663722"/>
                </a:lnTo>
                <a:lnTo>
                  <a:pt x="383478" y="1638874"/>
                </a:lnTo>
                <a:lnTo>
                  <a:pt x="347537" y="1612254"/>
                </a:lnTo>
                <a:lnTo>
                  <a:pt x="312994" y="1583925"/>
                </a:lnTo>
                <a:lnTo>
                  <a:pt x="279912" y="1553949"/>
                </a:lnTo>
                <a:lnTo>
                  <a:pt x="248351" y="1522389"/>
                </a:lnTo>
                <a:lnTo>
                  <a:pt x="218376" y="1489305"/>
                </a:lnTo>
                <a:lnTo>
                  <a:pt x="190048" y="1454762"/>
                </a:lnTo>
                <a:lnTo>
                  <a:pt x="163429" y="1418820"/>
                </a:lnTo>
                <a:lnTo>
                  <a:pt x="138581" y="1381543"/>
                </a:lnTo>
                <a:lnTo>
                  <a:pt x="115568" y="1342993"/>
                </a:lnTo>
                <a:lnTo>
                  <a:pt x="94451" y="1303231"/>
                </a:lnTo>
                <a:lnTo>
                  <a:pt x="75292" y="1262320"/>
                </a:lnTo>
                <a:lnTo>
                  <a:pt x="58154" y="1220323"/>
                </a:lnTo>
                <a:lnTo>
                  <a:pt x="43099" y="1177302"/>
                </a:lnTo>
                <a:lnTo>
                  <a:pt x="30189" y="1133319"/>
                </a:lnTo>
                <a:lnTo>
                  <a:pt x="19487" y="1088436"/>
                </a:lnTo>
                <a:lnTo>
                  <a:pt x="11055" y="1042716"/>
                </a:lnTo>
                <a:lnTo>
                  <a:pt x="4954" y="996220"/>
                </a:lnTo>
                <a:lnTo>
                  <a:pt x="1249" y="949012"/>
                </a:lnTo>
                <a:lnTo>
                  <a:pt x="0" y="901153"/>
                </a:lnTo>
                <a:lnTo>
                  <a:pt x="1249" y="853295"/>
                </a:lnTo>
                <a:lnTo>
                  <a:pt x="4954" y="806086"/>
                </a:lnTo>
                <a:lnTo>
                  <a:pt x="11055" y="759591"/>
                </a:lnTo>
                <a:lnTo>
                  <a:pt x="19487" y="713871"/>
                </a:lnTo>
                <a:lnTo>
                  <a:pt x="30189" y="668988"/>
                </a:lnTo>
                <a:lnTo>
                  <a:pt x="43099" y="625005"/>
                </a:lnTo>
                <a:lnTo>
                  <a:pt x="58154" y="581983"/>
                </a:lnTo>
                <a:lnTo>
                  <a:pt x="75292" y="539986"/>
                </a:lnTo>
                <a:lnTo>
                  <a:pt x="94451" y="499076"/>
                </a:lnTo>
                <a:lnTo>
                  <a:pt x="115568" y="459314"/>
                </a:lnTo>
                <a:lnTo>
                  <a:pt x="138581" y="420764"/>
                </a:lnTo>
                <a:lnTo>
                  <a:pt x="163429" y="383487"/>
                </a:lnTo>
                <a:lnTo>
                  <a:pt x="190048" y="347545"/>
                </a:lnTo>
                <a:lnTo>
                  <a:pt x="218376" y="313002"/>
                </a:lnTo>
                <a:lnTo>
                  <a:pt x="248351" y="279918"/>
                </a:lnTo>
                <a:lnTo>
                  <a:pt x="279912" y="248357"/>
                </a:lnTo>
                <a:lnTo>
                  <a:pt x="312994" y="218381"/>
                </a:lnTo>
                <a:lnTo>
                  <a:pt x="347537" y="190052"/>
                </a:lnTo>
                <a:lnTo>
                  <a:pt x="383478" y="163433"/>
                </a:lnTo>
                <a:lnTo>
                  <a:pt x="420755" y="138585"/>
                </a:lnTo>
                <a:lnTo>
                  <a:pt x="459305" y="115571"/>
                </a:lnTo>
                <a:lnTo>
                  <a:pt x="499066" y="94453"/>
                </a:lnTo>
                <a:lnTo>
                  <a:pt x="539976" y="75294"/>
                </a:lnTo>
                <a:lnTo>
                  <a:pt x="581972" y="58155"/>
                </a:lnTo>
                <a:lnTo>
                  <a:pt x="624993" y="43100"/>
                </a:lnTo>
                <a:lnTo>
                  <a:pt x="668976" y="30190"/>
                </a:lnTo>
                <a:lnTo>
                  <a:pt x="713859" y="19487"/>
                </a:lnTo>
                <a:lnTo>
                  <a:pt x="759579" y="11055"/>
                </a:lnTo>
                <a:lnTo>
                  <a:pt x="806074" y="4955"/>
                </a:lnTo>
                <a:lnTo>
                  <a:pt x="853282" y="1249"/>
                </a:lnTo>
                <a:lnTo>
                  <a:pt x="901141" y="0"/>
                </a:lnTo>
                <a:lnTo>
                  <a:pt x="949000" y="1249"/>
                </a:lnTo>
                <a:lnTo>
                  <a:pt x="996208" y="4955"/>
                </a:lnTo>
                <a:lnTo>
                  <a:pt x="1042703" y="11055"/>
                </a:lnTo>
                <a:lnTo>
                  <a:pt x="1088423" y="19487"/>
                </a:lnTo>
                <a:lnTo>
                  <a:pt x="1133306" y="30190"/>
                </a:lnTo>
                <a:lnTo>
                  <a:pt x="1177290" y="43100"/>
                </a:lnTo>
                <a:lnTo>
                  <a:pt x="1220311" y="58155"/>
                </a:lnTo>
                <a:lnTo>
                  <a:pt x="1262308" y="75294"/>
                </a:lnTo>
                <a:lnTo>
                  <a:pt x="1303218" y="94453"/>
                </a:lnTo>
                <a:lnTo>
                  <a:pt x="1342980" y="115571"/>
                </a:lnTo>
                <a:lnTo>
                  <a:pt x="1381530" y="138585"/>
                </a:lnTo>
                <a:lnTo>
                  <a:pt x="1418808" y="163433"/>
                </a:lnTo>
                <a:lnTo>
                  <a:pt x="1454749" y="190052"/>
                </a:lnTo>
                <a:lnTo>
                  <a:pt x="1489293" y="218381"/>
                </a:lnTo>
                <a:lnTo>
                  <a:pt x="1522376" y="248357"/>
                </a:lnTo>
                <a:lnTo>
                  <a:pt x="1553937" y="279918"/>
                </a:lnTo>
                <a:lnTo>
                  <a:pt x="1583913" y="313002"/>
                </a:lnTo>
                <a:lnTo>
                  <a:pt x="1612242" y="347545"/>
                </a:lnTo>
                <a:lnTo>
                  <a:pt x="1638861" y="383487"/>
                </a:lnTo>
                <a:lnTo>
                  <a:pt x="1663709" y="420764"/>
                </a:lnTo>
                <a:lnTo>
                  <a:pt x="1686723" y="459314"/>
                </a:lnTo>
                <a:lnTo>
                  <a:pt x="1707841" y="499076"/>
                </a:lnTo>
                <a:lnTo>
                  <a:pt x="1727000" y="539986"/>
                </a:lnTo>
                <a:lnTo>
                  <a:pt x="1744139" y="581983"/>
                </a:lnTo>
                <a:lnTo>
                  <a:pt x="1759194" y="625005"/>
                </a:lnTo>
                <a:lnTo>
                  <a:pt x="1772104" y="668988"/>
                </a:lnTo>
                <a:lnTo>
                  <a:pt x="1782807" y="713871"/>
                </a:lnTo>
                <a:lnTo>
                  <a:pt x="1791239" y="759591"/>
                </a:lnTo>
                <a:lnTo>
                  <a:pt x="1797340" y="806086"/>
                </a:lnTo>
                <a:lnTo>
                  <a:pt x="1801045" y="853295"/>
                </a:lnTo>
                <a:lnTo>
                  <a:pt x="1802295" y="901153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880400" y="1723508"/>
            <a:ext cx="1287780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425" dirty="0">
                <a:solidFill>
                  <a:srgbClr val="F1F2F2"/>
                </a:solidFill>
                <a:latin typeface="Arial"/>
                <a:cs typeface="Arial"/>
              </a:rPr>
              <a:t>H/W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901951" y="3466807"/>
            <a:ext cx="1380999" cy="4518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25000"/>
              </a:lnSpc>
              <a:spcBef>
                <a:spcPts val="100"/>
              </a:spcBef>
            </a:pPr>
            <a:r>
              <a:rPr sz="1200" b="1" spc="-60" dirty="0">
                <a:solidFill>
                  <a:srgbClr val="231F20"/>
                </a:solidFill>
                <a:latin typeface="Arial"/>
                <a:cs typeface="Arial"/>
              </a:rPr>
              <a:t>CPU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20" dirty="0">
                <a:solidFill>
                  <a:srgbClr val="231F20"/>
                </a:solidFill>
                <a:latin typeface="Arial"/>
                <a:cs typeface="Arial"/>
              </a:rPr>
              <a:t>Intel</a:t>
            </a:r>
            <a:r>
              <a:rPr sz="1200" b="1" spc="-18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10" dirty="0">
                <a:solidFill>
                  <a:srgbClr val="231F20"/>
                </a:solidFill>
                <a:latin typeface="Arial"/>
                <a:cs typeface="Arial"/>
              </a:rPr>
              <a:t>i</a:t>
            </a:r>
            <a:r>
              <a:rPr lang="en-US" sz="1200" b="1" spc="-10" dirty="0">
                <a:solidFill>
                  <a:srgbClr val="231F20"/>
                </a:solidFill>
                <a:latin typeface="Arial"/>
                <a:cs typeface="Arial"/>
              </a:rPr>
              <a:t>5</a:t>
            </a:r>
            <a:r>
              <a:rPr sz="1200" b="1" spc="-10" dirty="0">
                <a:solidFill>
                  <a:srgbClr val="231F20"/>
                </a:solidFill>
                <a:latin typeface="Arial"/>
                <a:cs typeface="Arial"/>
              </a:rPr>
              <a:t>-</a:t>
            </a:r>
            <a:r>
              <a:rPr lang="en-US" sz="1200" b="1" spc="-10" dirty="0">
                <a:solidFill>
                  <a:srgbClr val="231F20"/>
                </a:solidFill>
                <a:latin typeface="Arial"/>
                <a:cs typeface="Arial"/>
              </a:rPr>
              <a:t>8265U</a:t>
            </a:r>
            <a:r>
              <a:rPr sz="1200" b="1" spc="-30" dirty="0">
                <a:solidFill>
                  <a:srgbClr val="231F20"/>
                </a:solidFill>
                <a:latin typeface="Arial"/>
                <a:cs typeface="Arial"/>
              </a:rPr>
              <a:t>Memory</a:t>
            </a:r>
            <a:r>
              <a:rPr sz="1200" b="1" spc="-27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sz="1200" b="1" spc="-55" dirty="0">
                <a:solidFill>
                  <a:srgbClr val="231F20"/>
                </a:solidFill>
                <a:latin typeface="Arial"/>
                <a:cs typeface="Arial"/>
              </a:rPr>
              <a:t>16GB</a:t>
            </a:r>
            <a:endParaRPr sz="1200" dirty="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4959350" y="2026881"/>
            <a:ext cx="3120110" cy="2656364"/>
          </a:xfrm>
          <a:custGeom>
            <a:avLst/>
            <a:gdLst/>
            <a:ahLst/>
            <a:cxnLst/>
            <a:rect l="l" t="t" r="r" b="b"/>
            <a:pathLst>
              <a:path w="2160270" h="2520315">
                <a:moveTo>
                  <a:pt x="2160003" y="2519997"/>
                </a:moveTo>
                <a:lnTo>
                  <a:pt x="0" y="2519997"/>
                </a:lnTo>
                <a:lnTo>
                  <a:pt x="0" y="0"/>
                </a:lnTo>
                <a:lnTo>
                  <a:pt x="2160003" y="0"/>
                </a:lnTo>
                <a:lnTo>
                  <a:pt x="2160003" y="2519997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008425" y="2098877"/>
            <a:ext cx="3031580" cy="2520468"/>
          </a:xfrm>
          <a:custGeom>
            <a:avLst/>
            <a:gdLst/>
            <a:ahLst/>
            <a:cxnLst/>
            <a:rect l="l" t="t" r="r" b="b"/>
            <a:pathLst>
              <a:path w="2016125" h="2376170">
                <a:moveTo>
                  <a:pt x="0" y="0"/>
                </a:moveTo>
                <a:lnTo>
                  <a:pt x="2015998" y="0"/>
                </a:lnTo>
                <a:lnTo>
                  <a:pt x="2015998" y="2376017"/>
                </a:lnTo>
                <a:lnTo>
                  <a:pt x="0" y="2376017"/>
                </a:lnTo>
                <a:lnTo>
                  <a:pt x="0" y="0"/>
                </a:lnTo>
                <a:close/>
              </a:path>
            </a:pathLst>
          </a:custGeom>
          <a:solidFill>
            <a:srgbClr val="E6E7E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564784" y="1191514"/>
            <a:ext cx="1802002" cy="1802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564784" y="1191514"/>
            <a:ext cx="1802130" cy="1802130"/>
          </a:xfrm>
          <a:custGeom>
            <a:avLst/>
            <a:gdLst/>
            <a:ahLst/>
            <a:cxnLst/>
            <a:rect l="l" t="t" r="r" b="b"/>
            <a:pathLst>
              <a:path w="1802129" h="1802130">
                <a:moveTo>
                  <a:pt x="1802002" y="901001"/>
                </a:moveTo>
                <a:lnTo>
                  <a:pt x="1800754" y="948852"/>
                </a:lnTo>
                <a:lnTo>
                  <a:pt x="1797048" y="996053"/>
                </a:lnTo>
                <a:lnTo>
                  <a:pt x="1790949" y="1042541"/>
                </a:lnTo>
                <a:lnTo>
                  <a:pt x="1782518" y="1088254"/>
                </a:lnTo>
                <a:lnTo>
                  <a:pt x="1771818" y="1133130"/>
                </a:lnTo>
                <a:lnTo>
                  <a:pt x="1758910" y="1177106"/>
                </a:lnTo>
                <a:lnTo>
                  <a:pt x="1743857" y="1220120"/>
                </a:lnTo>
                <a:lnTo>
                  <a:pt x="1726722" y="1262110"/>
                </a:lnTo>
                <a:lnTo>
                  <a:pt x="1707566" y="1303014"/>
                </a:lnTo>
                <a:lnTo>
                  <a:pt x="1686452" y="1342769"/>
                </a:lnTo>
                <a:lnTo>
                  <a:pt x="1663442" y="1381313"/>
                </a:lnTo>
                <a:lnTo>
                  <a:pt x="1638599" y="1418584"/>
                </a:lnTo>
                <a:lnTo>
                  <a:pt x="1611984" y="1454519"/>
                </a:lnTo>
                <a:lnTo>
                  <a:pt x="1583660" y="1489057"/>
                </a:lnTo>
                <a:lnTo>
                  <a:pt x="1553689" y="1522134"/>
                </a:lnTo>
                <a:lnTo>
                  <a:pt x="1522134" y="1553689"/>
                </a:lnTo>
                <a:lnTo>
                  <a:pt x="1489057" y="1583660"/>
                </a:lnTo>
                <a:lnTo>
                  <a:pt x="1454519" y="1611984"/>
                </a:lnTo>
                <a:lnTo>
                  <a:pt x="1418584" y="1638599"/>
                </a:lnTo>
                <a:lnTo>
                  <a:pt x="1381313" y="1663442"/>
                </a:lnTo>
                <a:lnTo>
                  <a:pt x="1342769" y="1686452"/>
                </a:lnTo>
                <a:lnTo>
                  <a:pt x="1303014" y="1707566"/>
                </a:lnTo>
                <a:lnTo>
                  <a:pt x="1262110" y="1726722"/>
                </a:lnTo>
                <a:lnTo>
                  <a:pt x="1220120" y="1743857"/>
                </a:lnTo>
                <a:lnTo>
                  <a:pt x="1177106" y="1758910"/>
                </a:lnTo>
                <a:lnTo>
                  <a:pt x="1133130" y="1771818"/>
                </a:lnTo>
                <a:lnTo>
                  <a:pt x="1088254" y="1782518"/>
                </a:lnTo>
                <a:lnTo>
                  <a:pt x="1042541" y="1790949"/>
                </a:lnTo>
                <a:lnTo>
                  <a:pt x="996053" y="1797048"/>
                </a:lnTo>
                <a:lnTo>
                  <a:pt x="948852" y="1800754"/>
                </a:lnTo>
                <a:lnTo>
                  <a:pt x="901001" y="1802002"/>
                </a:lnTo>
                <a:lnTo>
                  <a:pt x="853150" y="1800754"/>
                </a:lnTo>
                <a:lnTo>
                  <a:pt x="805949" y="1797048"/>
                </a:lnTo>
                <a:lnTo>
                  <a:pt x="759461" y="1790949"/>
                </a:lnTo>
                <a:lnTo>
                  <a:pt x="713748" y="1782518"/>
                </a:lnTo>
                <a:lnTo>
                  <a:pt x="668872" y="1771818"/>
                </a:lnTo>
                <a:lnTo>
                  <a:pt x="624896" y="1758910"/>
                </a:lnTo>
                <a:lnTo>
                  <a:pt x="581882" y="1743857"/>
                </a:lnTo>
                <a:lnTo>
                  <a:pt x="539892" y="1726722"/>
                </a:lnTo>
                <a:lnTo>
                  <a:pt x="498988" y="1707566"/>
                </a:lnTo>
                <a:lnTo>
                  <a:pt x="459233" y="1686452"/>
                </a:lnTo>
                <a:lnTo>
                  <a:pt x="420689" y="1663442"/>
                </a:lnTo>
                <a:lnTo>
                  <a:pt x="383418" y="1638599"/>
                </a:lnTo>
                <a:lnTo>
                  <a:pt x="347483" y="1611984"/>
                </a:lnTo>
                <a:lnTo>
                  <a:pt x="312945" y="1583660"/>
                </a:lnTo>
                <a:lnTo>
                  <a:pt x="279868" y="1553689"/>
                </a:lnTo>
                <a:lnTo>
                  <a:pt x="248313" y="1522134"/>
                </a:lnTo>
                <a:lnTo>
                  <a:pt x="218342" y="1489057"/>
                </a:lnTo>
                <a:lnTo>
                  <a:pt x="190018" y="1454519"/>
                </a:lnTo>
                <a:lnTo>
                  <a:pt x="163403" y="1418584"/>
                </a:lnTo>
                <a:lnTo>
                  <a:pt x="138560" y="1381313"/>
                </a:lnTo>
                <a:lnTo>
                  <a:pt x="115550" y="1342769"/>
                </a:lnTo>
                <a:lnTo>
                  <a:pt x="94436" y="1303014"/>
                </a:lnTo>
                <a:lnTo>
                  <a:pt x="75280" y="1262110"/>
                </a:lnTo>
                <a:lnTo>
                  <a:pt x="58145" y="1220120"/>
                </a:lnTo>
                <a:lnTo>
                  <a:pt x="43092" y="1177106"/>
                </a:lnTo>
                <a:lnTo>
                  <a:pt x="30184" y="1133130"/>
                </a:lnTo>
                <a:lnTo>
                  <a:pt x="19484" y="1088254"/>
                </a:lnTo>
                <a:lnTo>
                  <a:pt x="11053" y="1042541"/>
                </a:lnTo>
                <a:lnTo>
                  <a:pt x="4954" y="996053"/>
                </a:lnTo>
                <a:lnTo>
                  <a:pt x="1248" y="948852"/>
                </a:lnTo>
                <a:lnTo>
                  <a:pt x="0" y="901001"/>
                </a:lnTo>
                <a:lnTo>
                  <a:pt x="1248" y="853150"/>
                </a:lnTo>
                <a:lnTo>
                  <a:pt x="4954" y="805949"/>
                </a:lnTo>
                <a:lnTo>
                  <a:pt x="11053" y="759461"/>
                </a:lnTo>
                <a:lnTo>
                  <a:pt x="19484" y="713748"/>
                </a:lnTo>
                <a:lnTo>
                  <a:pt x="30184" y="668872"/>
                </a:lnTo>
                <a:lnTo>
                  <a:pt x="43092" y="624896"/>
                </a:lnTo>
                <a:lnTo>
                  <a:pt x="58145" y="581882"/>
                </a:lnTo>
                <a:lnTo>
                  <a:pt x="75280" y="539892"/>
                </a:lnTo>
                <a:lnTo>
                  <a:pt x="94436" y="498988"/>
                </a:lnTo>
                <a:lnTo>
                  <a:pt x="115550" y="459233"/>
                </a:lnTo>
                <a:lnTo>
                  <a:pt x="138560" y="420689"/>
                </a:lnTo>
                <a:lnTo>
                  <a:pt x="163403" y="383418"/>
                </a:lnTo>
                <a:lnTo>
                  <a:pt x="190018" y="347483"/>
                </a:lnTo>
                <a:lnTo>
                  <a:pt x="218342" y="312945"/>
                </a:lnTo>
                <a:lnTo>
                  <a:pt x="248313" y="279868"/>
                </a:lnTo>
                <a:lnTo>
                  <a:pt x="279868" y="248313"/>
                </a:lnTo>
                <a:lnTo>
                  <a:pt x="312945" y="218342"/>
                </a:lnTo>
                <a:lnTo>
                  <a:pt x="347483" y="190018"/>
                </a:lnTo>
                <a:lnTo>
                  <a:pt x="383418" y="163403"/>
                </a:lnTo>
                <a:lnTo>
                  <a:pt x="420689" y="138560"/>
                </a:lnTo>
                <a:lnTo>
                  <a:pt x="459233" y="115550"/>
                </a:lnTo>
                <a:lnTo>
                  <a:pt x="498988" y="94436"/>
                </a:lnTo>
                <a:lnTo>
                  <a:pt x="539892" y="75280"/>
                </a:lnTo>
                <a:lnTo>
                  <a:pt x="581882" y="58145"/>
                </a:lnTo>
                <a:lnTo>
                  <a:pt x="624896" y="43092"/>
                </a:lnTo>
                <a:lnTo>
                  <a:pt x="668872" y="30184"/>
                </a:lnTo>
                <a:lnTo>
                  <a:pt x="713748" y="19484"/>
                </a:lnTo>
                <a:lnTo>
                  <a:pt x="759461" y="11053"/>
                </a:lnTo>
                <a:lnTo>
                  <a:pt x="805949" y="4954"/>
                </a:lnTo>
                <a:lnTo>
                  <a:pt x="853150" y="1248"/>
                </a:lnTo>
                <a:lnTo>
                  <a:pt x="901001" y="0"/>
                </a:lnTo>
                <a:lnTo>
                  <a:pt x="948852" y="1248"/>
                </a:lnTo>
                <a:lnTo>
                  <a:pt x="996053" y="4954"/>
                </a:lnTo>
                <a:lnTo>
                  <a:pt x="1042541" y="11053"/>
                </a:lnTo>
                <a:lnTo>
                  <a:pt x="1088254" y="19484"/>
                </a:lnTo>
                <a:lnTo>
                  <a:pt x="1133130" y="30184"/>
                </a:lnTo>
                <a:lnTo>
                  <a:pt x="1177106" y="43092"/>
                </a:lnTo>
                <a:lnTo>
                  <a:pt x="1220120" y="58145"/>
                </a:lnTo>
                <a:lnTo>
                  <a:pt x="1262110" y="75280"/>
                </a:lnTo>
                <a:lnTo>
                  <a:pt x="1303014" y="94436"/>
                </a:lnTo>
                <a:lnTo>
                  <a:pt x="1342769" y="115550"/>
                </a:lnTo>
                <a:lnTo>
                  <a:pt x="1381313" y="138560"/>
                </a:lnTo>
                <a:lnTo>
                  <a:pt x="1418584" y="163403"/>
                </a:lnTo>
                <a:lnTo>
                  <a:pt x="1454519" y="190018"/>
                </a:lnTo>
                <a:lnTo>
                  <a:pt x="1489057" y="218342"/>
                </a:lnTo>
                <a:lnTo>
                  <a:pt x="1522134" y="248313"/>
                </a:lnTo>
                <a:lnTo>
                  <a:pt x="1553689" y="279868"/>
                </a:lnTo>
                <a:lnTo>
                  <a:pt x="1583660" y="312945"/>
                </a:lnTo>
                <a:lnTo>
                  <a:pt x="1611984" y="347483"/>
                </a:lnTo>
                <a:lnTo>
                  <a:pt x="1638599" y="383418"/>
                </a:lnTo>
                <a:lnTo>
                  <a:pt x="1663442" y="420689"/>
                </a:lnTo>
                <a:lnTo>
                  <a:pt x="1686452" y="459233"/>
                </a:lnTo>
                <a:lnTo>
                  <a:pt x="1707566" y="498988"/>
                </a:lnTo>
                <a:lnTo>
                  <a:pt x="1726722" y="539892"/>
                </a:lnTo>
                <a:lnTo>
                  <a:pt x="1743857" y="581882"/>
                </a:lnTo>
                <a:lnTo>
                  <a:pt x="1758910" y="624896"/>
                </a:lnTo>
                <a:lnTo>
                  <a:pt x="1771818" y="668872"/>
                </a:lnTo>
                <a:lnTo>
                  <a:pt x="1782518" y="713748"/>
                </a:lnTo>
                <a:lnTo>
                  <a:pt x="1790949" y="759461"/>
                </a:lnTo>
                <a:lnTo>
                  <a:pt x="1797048" y="805949"/>
                </a:lnTo>
                <a:lnTo>
                  <a:pt x="1800754" y="853150"/>
                </a:lnTo>
                <a:lnTo>
                  <a:pt x="1802002" y="901001"/>
                </a:lnTo>
                <a:close/>
              </a:path>
            </a:pathLst>
          </a:custGeom>
          <a:ln w="635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97347" y="1224076"/>
            <a:ext cx="1737360" cy="1737360"/>
          </a:xfrm>
          <a:custGeom>
            <a:avLst/>
            <a:gdLst/>
            <a:ahLst/>
            <a:cxnLst/>
            <a:rect l="l" t="t" r="r" b="b"/>
            <a:pathLst>
              <a:path w="1737359" h="1737360">
                <a:moveTo>
                  <a:pt x="1736864" y="868438"/>
                </a:moveTo>
                <a:lnTo>
                  <a:pt x="1735579" y="916086"/>
                </a:lnTo>
                <a:lnTo>
                  <a:pt x="1731768" y="963062"/>
                </a:lnTo>
                <a:lnTo>
                  <a:pt x="1725498" y="1009301"/>
                </a:lnTo>
                <a:lnTo>
                  <a:pt x="1716834" y="1054735"/>
                </a:lnTo>
                <a:lnTo>
                  <a:pt x="1705843" y="1099299"/>
                </a:lnTo>
                <a:lnTo>
                  <a:pt x="1692591" y="1142927"/>
                </a:lnTo>
                <a:lnTo>
                  <a:pt x="1677144" y="1185552"/>
                </a:lnTo>
                <a:lnTo>
                  <a:pt x="1659569" y="1227108"/>
                </a:lnTo>
                <a:lnTo>
                  <a:pt x="1639931" y="1267529"/>
                </a:lnTo>
                <a:lnTo>
                  <a:pt x="1618297" y="1306748"/>
                </a:lnTo>
                <a:lnTo>
                  <a:pt x="1594734" y="1344700"/>
                </a:lnTo>
                <a:lnTo>
                  <a:pt x="1569307" y="1381318"/>
                </a:lnTo>
                <a:lnTo>
                  <a:pt x="1542082" y="1416536"/>
                </a:lnTo>
                <a:lnTo>
                  <a:pt x="1513126" y="1450288"/>
                </a:lnTo>
                <a:lnTo>
                  <a:pt x="1482505" y="1482507"/>
                </a:lnTo>
                <a:lnTo>
                  <a:pt x="1450286" y="1513128"/>
                </a:lnTo>
                <a:lnTo>
                  <a:pt x="1416534" y="1542083"/>
                </a:lnTo>
                <a:lnTo>
                  <a:pt x="1381315" y="1569308"/>
                </a:lnTo>
                <a:lnTo>
                  <a:pt x="1344697" y="1594735"/>
                </a:lnTo>
                <a:lnTo>
                  <a:pt x="1306744" y="1618298"/>
                </a:lnTo>
                <a:lnTo>
                  <a:pt x="1267524" y="1639932"/>
                </a:lnTo>
                <a:lnTo>
                  <a:pt x="1227103" y="1659569"/>
                </a:lnTo>
                <a:lnTo>
                  <a:pt x="1185546" y="1677144"/>
                </a:lnTo>
                <a:lnTo>
                  <a:pt x="1142920" y="1692591"/>
                </a:lnTo>
                <a:lnTo>
                  <a:pt x="1099292" y="1705843"/>
                </a:lnTo>
                <a:lnTo>
                  <a:pt x="1054727" y="1716834"/>
                </a:lnTo>
                <a:lnTo>
                  <a:pt x="1009291" y="1725498"/>
                </a:lnTo>
                <a:lnTo>
                  <a:pt x="963052" y="1731768"/>
                </a:lnTo>
                <a:lnTo>
                  <a:pt x="916075" y="1735579"/>
                </a:lnTo>
                <a:lnTo>
                  <a:pt x="868425" y="1736864"/>
                </a:lnTo>
                <a:lnTo>
                  <a:pt x="820778" y="1735579"/>
                </a:lnTo>
                <a:lnTo>
                  <a:pt x="773801" y="1731768"/>
                </a:lnTo>
                <a:lnTo>
                  <a:pt x="727563" y="1725498"/>
                </a:lnTo>
                <a:lnTo>
                  <a:pt x="682129" y="1716834"/>
                </a:lnTo>
                <a:lnTo>
                  <a:pt x="637564" y="1705843"/>
                </a:lnTo>
                <a:lnTo>
                  <a:pt x="593937" y="1692591"/>
                </a:lnTo>
                <a:lnTo>
                  <a:pt x="551312" y="1677144"/>
                </a:lnTo>
                <a:lnTo>
                  <a:pt x="509756" y="1659569"/>
                </a:lnTo>
                <a:lnTo>
                  <a:pt x="469335" y="1639932"/>
                </a:lnTo>
                <a:lnTo>
                  <a:pt x="430116" y="1618298"/>
                </a:lnTo>
                <a:lnTo>
                  <a:pt x="392164" y="1594735"/>
                </a:lnTo>
                <a:lnTo>
                  <a:pt x="355546" y="1569308"/>
                </a:lnTo>
                <a:lnTo>
                  <a:pt x="320328" y="1542083"/>
                </a:lnTo>
                <a:lnTo>
                  <a:pt x="286576" y="1513128"/>
                </a:lnTo>
                <a:lnTo>
                  <a:pt x="254357" y="1482507"/>
                </a:lnTo>
                <a:lnTo>
                  <a:pt x="223736" y="1450288"/>
                </a:lnTo>
                <a:lnTo>
                  <a:pt x="194781" y="1416536"/>
                </a:lnTo>
                <a:lnTo>
                  <a:pt x="167556" y="1381318"/>
                </a:lnTo>
                <a:lnTo>
                  <a:pt x="142129" y="1344700"/>
                </a:lnTo>
                <a:lnTo>
                  <a:pt x="118566" y="1306748"/>
                </a:lnTo>
                <a:lnTo>
                  <a:pt x="96932" y="1267529"/>
                </a:lnTo>
                <a:lnTo>
                  <a:pt x="77295" y="1227108"/>
                </a:lnTo>
                <a:lnTo>
                  <a:pt x="59719" y="1185552"/>
                </a:lnTo>
                <a:lnTo>
                  <a:pt x="44273" y="1142927"/>
                </a:lnTo>
                <a:lnTo>
                  <a:pt x="31021" y="1099299"/>
                </a:lnTo>
                <a:lnTo>
                  <a:pt x="20030" y="1054735"/>
                </a:lnTo>
                <a:lnTo>
                  <a:pt x="11366" y="1009301"/>
                </a:lnTo>
                <a:lnTo>
                  <a:pt x="5095" y="963062"/>
                </a:lnTo>
                <a:lnTo>
                  <a:pt x="1284" y="916086"/>
                </a:lnTo>
                <a:lnTo>
                  <a:pt x="0" y="868438"/>
                </a:lnTo>
                <a:lnTo>
                  <a:pt x="1284" y="820789"/>
                </a:lnTo>
                <a:lnTo>
                  <a:pt x="5095" y="773812"/>
                </a:lnTo>
                <a:lnTo>
                  <a:pt x="11366" y="727572"/>
                </a:lnTo>
                <a:lnTo>
                  <a:pt x="20030" y="682137"/>
                </a:lnTo>
                <a:lnTo>
                  <a:pt x="31021" y="637572"/>
                </a:lnTo>
                <a:lnTo>
                  <a:pt x="44273" y="593943"/>
                </a:lnTo>
                <a:lnTo>
                  <a:pt x="59719" y="551318"/>
                </a:lnTo>
                <a:lnTo>
                  <a:pt x="77295" y="509761"/>
                </a:lnTo>
                <a:lnTo>
                  <a:pt x="96932" y="469339"/>
                </a:lnTo>
                <a:lnTo>
                  <a:pt x="118566" y="430119"/>
                </a:lnTo>
                <a:lnTo>
                  <a:pt x="142129" y="392167"/>
                </a:lnTo>
                <a:lnTo>
                  <a:pt x="167556" y="355548"/>
                </a:lnTo>
                <a:lnTo>
                  <a:pt x="194781" y="320330"/>
                </a:lnTo>
                <a:lnTo>
                  <a:pt x="223736" y="286578"/>
                </a:lnTo>
                <a:lnTo>
                  <a:pt x="254357" y="254358"/>
                </a:lnTo>
                <a:lnTo>
                  <a:pt x="286576" y="223737"/>
                </a:lnTo>
                <a:lnTo>
                  <a:pt x="320328" y="194782"/>
                </a:lnTo>
                <a:lnTo>
                  <a:pt x="355546" y="167557"/>
                </a:lnTo>
                <a:lnTo>
                  <a:pt x="392164" y="142130"/>
                </a:lnTo>
                <a:lnTo>
                  <a:pt x="430116" y="118566"/>
                </a:lnTo>
                <a:lnTo>
                  <a:pt x="469335" y="96933"/>
                </a:lnTo>
                <a:lnTo>
                  <a:pt x="509756" y="77295"/>
                </a:lnTo>
                <a:lnTo>
                  <a:pt x="551312" y="59720"/>
                </a:lnTo>
                <a:lnTo>
                  <a:pt x="593937" y="44273"/>
                </a:lnTo>
                <a:lnTo>
                  <a:pt x="637564" y="31021"/>
                </a:lnTo>
                <a:lnTo>
                  <a:pt x="682129" y="20030"/>
                </a:lnTo>
                <a:lnTo>
                  <a:pt x="727563" y="11366"/>
                </a:lnTo>
                <a:lnTo>
                  <a:pt x="773801" y="5095"/>
                </a:lnTo>
                <a:lnTo>
                  <a:pt x="820778" y="1284"/>
                </a:lnTo>
                <a:lnTo>
                  <a:pt x="868425" y="0"/>
                </a:lnTo>
                <a:lnTo>
                  <a:pt x="916075" y="1284"/>
                </a:lnTo>
                <a:lnTo>
                  <a:pt x="963052" y="5095"/>
                </a:lnTo>
                <a:lnTo>
                  <a:pt x="1009291" y="11366"/>
                </a:lnTo>
                <a:lnTo>
                  <a:pt x="1054727" y="20030"/>
                </a:lnTo>
                <a:lnTo>
                  <a:pt x="1099292" y="31021"/>
                </a:lnTo>
                <a:lnTo>
                  <a:pt x="1142920" y="44273"/>
                </a:lnTo>
                <a:lnTo>
                  <a:pt x="1185546" y="59720"/>
                </a:lnTo>
                <a:lnTo>
                  <a:pt x="1227103" y="77295"/>
                </a:lnTo>
                <a:lnTo>
                  <a:pt x="1267524" y="96933"/>
                </a:lnTo>
                <a:lnTo>
                  <a:pt x="1306744" y="118566"/>
                </a:lnTo>
                <a:lnTo>
                  <a:pt x="1344697" y="142130"/>
                </a:lnTo>
                <a:lnTo>
                  <a:pt x="1381315" y="167557"/>
                </a:lnTo>
                <a:lnTo>
                  <a:pt x="1416534" y="194782"/>
                </a:lnTo>
                <a:lnTo>
                  <a:pt x="1450286" y="223737"/>
                </a:lnTo>
                <a:lnTo>
                  <a:pt x="1482505" y="254358"/>
                </a:lnTo>
                <a:lnTo>
                  <a:pt x="1513126" y="286578"/>
                </a:lnTo>
                <a:lnTo>
                  <a:pt x="1542082" y="320330"/>
                </a:lnTo>
                <a:lnTo>
                  <a:pt x="1569307" y="355548"/>
                </a:lnTo>
                <a:lnTo>
                  <a:pt x="1594734" y="392167"/>
                </a:lnTo>
                <a:lnTo>
                  <a:pt x="1618297" y="430119"/>
                </a:lnTo>
                <a:lnTo>
                  <a:pt x="1639931" y="469339"/>
                </a:lnTo>
                <a:lnTo>
                  <a:pt x="1659569" y="509761"/>
                </a:lnTo>
                <a:lnTo>
                  <a:pt x="1677144" y="551318"/>
                </a:lnTo>
                <a:lnTo>
                  <a:pt x="1692591" y="593943"/>
                </a:lnTo>
                <a:lnTo>
                  <a:pt x="1705843" y="637572"/>
                </a:lnTo>
                <a:lnTo>
                  <a:pt x="1716834" y="682137"/>
                </a:lnTo>
                <a:lnTo>
                  <a:pt x="1725498" y="727572"/>
                </a:lnTo>
                <a:lnTo>
                  <a:pt x="1731768" y="773812"/>
                </a:lnTo>
                <a:lnTo>
                  <a:pt x="1735579" y="820789"/>
                </a:lnTo>
                <a:lnTo>
                  <a:pt x="1736864" y="868438"/>
                </a:lnTo>
                <a:close/>
              </a:path>
            </a:pathLst>
          </a:custGeom>
          <a:ln w="12700">
            <a:solidFill>
              <a:srgbClr val="F1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882754" y="1707468"/>
            <a:ext cx="1166495" cy="7054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4450" b="1" spc="190" dirty="0">
                <a:solidFill>
                  <a:srgbClr val="F1F2F2"/>
                </a:solidFill>
                <a:latin typeface="Arial"/>
                <a:cs typeface="Arial"/>
              </a:rPr>
              <a:t>S/W</a:t>
            </a:r>
            <a:endParaRPr sz="445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264150" y="2941996"/>
            <a:ext cx="3196056" cy="1644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dirty="0">
                <a:solidFill>
                  <a:srgbClr val="231F20"/>
                </a:solidFill>
                <a:latin typeface="Arial"/>
                <a:cs typeface="Arial"/>
              </a:rPr>
              <a:t>개발언어</a:t>
            </a:r>
            <a:r>
              <a:rPr sz="1200" b="1" spc="-50" dirty="0">
                <a:solidFill>
                  <a:srgbClr val="231F20"/>
                </a:solidFill>
                <a:latin typeface="Arial"/>
                <a:cs typeface="Arial"/>
              </a:rPr>
              <a:t> : </a:t>
            </a:r>
            <a:r>
              <a:rPr lang="en-US" sz="1200" b="1" spc="-50" dirty="0">
                <a:solidFill>
                  <a:srgbClr val="231F20"/>
                </a:solidFill>
                <a:latin typeface="Arial"/>
                <a:cs typeface="Arial"/>
              </a:rPr>
              <a:t>Java</a:t>
            </a: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lang="ko-KR" altLang="en-US" sz="1200" b="1" spc="-50" dirty="0">
                <a:solidFill>
                  <a:srgbClr val="231F20"/>
                </a:solidFill>
                <a:latin typeface="Arial"/>
                <a:cs typeface="Arial"/>
              </a:rPr>
              <a:t>프레임워크</a:t>
            </a:r>
            <a:r>
              <a:rPr lang="en-US" altLang="ko-KR" sz="1200" b="1" spc="-50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50" dirty="0">
                <a:solidFill>
                  <a:srgbClr val="231F20"/>
                </a:solidFill>
                <a:latin typeface="Arial"/>
                <a:cs typeface="Arial"/>
              </a:rPr>
              <a:t>Spring4.0, Spring Boot, JavaScript</a:t>
            </a: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50" dirty="0">
                <a:solidFill>
                  <a:srgbClr val="231F20"/>
                </a:solidFill>
                <a:latin typeface="Arial"/>
                <a:cs typeface="Arial"/>
              </a:rPr>
              <a:t>DBMS</a:t>
            </a:r>
            <a:r>
              <a:rPr sz="1200" b="1" spc="-200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</a:t>
            </a:r>
            <a:r>
              <a:rPr sz="1200" b="1" spc="-19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lang="en-US" sz="1200" b="1" spc="-60" dirty="0">
                <a:solidFill>
                  <a:srgbClr val="231F20"/>
                </a:solidFill>
                <a:latin typeface="Arial"/>
                <a:cs typeface="Arial"/>
              </a:rPr>
              <a:t>MySQL</a:t>
            </a:r>
            <a:r>
              <a:rPr sz="1200" b="1" spc="-60" dirty="0">
                <a:solidFill>
                  <a:srgbClr val="231F20"/>
                </a:solidFill>
                <a:latin typeface="Arial"/>
                <a:cs typeface="Arial"/>
              </a:rPr>
              <a:t>  </a:t>
            </a:r>
            <a:endParaRPr lang="en-US" sz="1200" b="1" spc="-60" dirty="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22605" algn="just">
              <a:lnSpc>
                <a:spcPct val="125000"/>
              </a:lnSpc>
              <a:spcBef>
                <a:spcPts val="100"/>
              </a:spcBef>
            </a:pPr>
            <a:r>
              <a:rPr sz="1200" b="1" spc="-35" dirty="0">
                <a:solidFill>
                  <a:srgbClr val="231F20"/>
                </a:solidFill>
                <a:latin typeface="Arial"/>
                <a:cs typeface="Arial"/>
              </a:rPr>
              <a:t>IDE</a:t>
            </a:r>
            <a:r>
              <a:rPr sz="1200" b="1" spc="-265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: </a:t>
            </a:r>
            <a:r>
              <a:rPr lang="en-US" sz="1200" b="1" spc="-100" dirty="0" err="1">
                <a:solidFill>
                  <a:srgbClr val="231F20"/>
                </a:solidFill>
                <a:latin typeface="Arial"/>
                <a:cs typeface="Arial"/>
              </a:rPr>
              <a:t>Intellij</a:t>
            </a:r>
            <a:endParaRPr sz="1200" dirty="0"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lang="en-US" sz="1200" b="1" spc="-45" dirty="0">
                <a:solidFill>
                  <a:srgbClr val="231F20"/>
                </a:solidFill>
                <a:latin typeface="Arial"/>
                <a:cs typeface="Arial"/>
              </a:rPr>
              <a:t>Server : Tomcat 8.5</a:t>
            </a:r>
            <a:endParaRPr lang="en-US" sz="1200" b="1" spc="-75" dirty="0">
              <a:solidFill>
                <a:srgbClr val="231F20"/>
              </a:solidFill>
              <a:latin typeface="Arial"/>
              <a:cs typeface="Arial"/>
            </a:endParaRPr>
          </a:p>
          <a:p>
            <a:pPr marL="12700" marR="5080">
              <a:lnSpc>
                <a:spcPct val="125000"/>
              </a:lnSpc>
            </a:pPr>
            <a:r>
              <a:rPr sz="1200" b="1" spc="-85" dirty="0">
                <a:solidFill>
                  <a:srgbClr val="231F20"/>
                </a:solidFill>
                <a:latin typeface="Arial"/>
                <a:cs typeface="Arial"/>
              </a:rPr>
              <a:t>OS :</a:t>
            </a:r>
            <a:r>
              <a:rPr sz="1200" b="1" spc="-254" dirty="0">
                <a:solidFill>
                  <a:srgbClr val="231F20"/>
                </a:solidFill>
                <a:latin typeface="Arial"/>
                <a:cs typeface="Arial"/>
              </a:rPr>
              <a:t> </a:t>
            </a:r>
            <a:r>
              <a:rPr sz="1200" b="1" spc="-50" dirty="0">
                <a:solidFill>
                  <a:srgbClr val="231F20"/>
                </a:solidFill>
                <a:latin typeface="Arial"/>
                <a:cs typeface="Arial"/>
              </a:rPr>
              <a:t>Windows10</a:t>
            </a:r>
            <a:endParaRPr sz="12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8999994" cy="3602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133843" y="4613818"/>
            <a:ext cx="160845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25" dirty="0">
                <a:solidFill>
                  <a:srgbClr val="FFFFFF"/>
                </a:solidFill>
                <a:latin typeface="Arial"/>
                <a:cs typeface="Arial"/>
              </a:rPr>
              <a:t>GANTT</a:t>
            </a:r>
            <a:r>
              <a:rPr sz="1800" b="1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55" dirty="0">
                <a:solidFill>
                  <a:srgbClr val="FFFFFF"/>
                </a:solidFill>
                <a:latin typeface="Arial"/>
                <a:cs typeface="Arial"/>
              </a:rPr>
              <a:t>CHART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1038" y="3669131"/>
            <a:ext cx="56151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5000" spc="-70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프로젝트 </a:t>
            </a:r>
            <a:r>
              <a:rPr sz="5000" spc="-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진행</a:t>
            </a:r>
            <a:r>
              <a:rPr sz="5000" spc="5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 </a:t>
            </a:r>
            <a:r>
              <a:rPr sz="5000" spc="-8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과정</a:t>
            </a:r>
            <a:endParaRPr sz="5000">
              <a:latin typeface="Noto Sans CJK JP Regular"/>
              <a:cs typeface="Noto Sans CJK JP Regular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1114" y="4505033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08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08" y="0"/>
                </a:lnTo>
                <a:lnTo>
                  <a:pt x="8446008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58271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7348" y="127000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52158" y="127000"/>
            <a:ext cx="881380" cy="866263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</a:t>
            </a:r>
            <a:r>
              <a:rPr lang="en-US" sz="5200" b="1" spc="-140" dirty="0">
                <a:solidFill>
                  <a:srgbClr val="D1D3D4"/>
                </a:solidFill>
                <a:latin typeface="Arial"/>
                <a:cs typeface="Arial"/>
              </a:rPr>
              <a:t>3</a:t>
            </a:r>
            <a:endParaRPr sz="52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64387" y="0"/>
            <a:ext cx="8235950" cy="742315"/>
          </a:xfrm>
          <a:custGeom>
            <a:avLst/>
            <a:gdLst/>
            <a:ahLst/>
            <a:cxnLst/>
            <a:rect l="l" t="t" r="r" b="b"/>
            <a:pathLst>
              <a:path w="8235950" h="742315">
                <a:moveTo>
                  <a:pt x="0" y="742010"/>
                </a:moveTo>
                <a:lnTo>
                  <a:pt x="8235607" y="742010"/>
                </a:lnTo>
                <a:lnTo>
                  <a:pt x="8235607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57567" y="0"/>
            <a:ext cx="50165" cy="742315"/>
          </a:xfrm>
          <a:custGeom>
            <a:avLst/>
            <a:gdLst/>
            <a:ahLst/>
            <a:cxnLst/>
            <a:rect l="l" t="t" r="r" b="b"/>
            <a:pathLst>
              <a:path w="50165" h="742315">
                <a:moveTo>
                  <a:pt x="0" y="742010"/>
                </a:moveTo>
                <a:lnTo>
                  <a:pt x="50050" y="742010"/>
                </a:lnTo>
                <a:lnTo>
                  <a:pt x="50050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0"/>
            <a:ext cx="90170" cy="742315"/>
          </a:xfrm>
          <a:custGeom>
            <a:avLst/>
            <a:gdLst/>
            <a:ahLst/>
            <a:cxnLst/>
            <a:rect l="l" t="t" r="r" b="b"/>
            <a:pathLst>
              <a:path w="90170" h="742315">
                <a:moveTo>
                  <a:pt x="0" y="742010"/>
                </a:moveTo>
                <a:lnTo>
                  <a:pt x="90004" y="742010"/>
                </a:lnTo>
                <a:lnTo>
                  <a:pt x="90004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004" y="0"/>
            <a:ext cx="567690" cy="742315"/>
          </a:xfrm>
          <a:custGeom>
            <a:avLst/>
            <a:gdLst/>
            <a:ahLst/>
            <a:cxnLst/>
            <a:rect l="l" t="t" r="r" b="b"/>
            <a:pathLst>
              <a:path w="567690" h="742315">
                <a:moveTo>
                  <a:pt x="567563" y="742010"/>
                </a:moveTo>
                <a:lnTo>
                  <a:pt x="0" y="742010"/>
                </a:lnTo>
                <a:lnTo>
                  <a:pt x="0" y="0"/>
                </a:lnTo>
                <a:lnTo>
                  <a:pt x="567563" y="0"/>
                </a:lnTo>
                <a:lnTo>
                  <a:pt x="567563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851798" y="0"/>
            <a:ext cx="3048815" cy="746125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700" spc="-50" dirty="0">
                <a:solidFill>
                  <a:srgbClr val="414042"/>
                </a:solidFill>
              </a:rPr>
              <a:t>프로젝트 </a:t>
            </a:r>
            <a:r>
              <a:rPr sz="2700" spc="-45" dirty="0">
                <a:solidFill>
                  <a:srgbClr val="414042"/>
                </a:solidFill>
              </a:rPr>
              <a:t>진행</a:t>
            </a:r>
            <a:r>
              <a:rPr sz="2700" dirty="0">
                <a:solidFill>
                  <a:srgbClr val="414042"/>
                </a:solidFill>
              </a:rPr>
              <a:t> </a:t>
            </a:r>
            <a:r>
              <a:rPr sz="2700" spc="-60" dirty="0">
                <a:solidFill>
                  <a:srgbClr val="414042"/>
                </a:solidFill>
              </a:rPr>
              <a:t>과정</a:t>
            </a:r>
            <a:endParaRPr sz="2700"/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sz="1200" b="1" spc="-20" dirty="0">
                <a:solidFill>
                  <a:srgbClr val="6D6E71"/>
                </a:solidFill>
                <a:latin typeface="Arial"/>
                <a:cs typeface="Arial"/>
              </a:rPr>
              <a:t>Gantt</a:t>
            </a:r>
            <a:r>
              <a:rPr sz="1200" b="1" spc="-135" dirty="0">
                <a:solidFill>
                  <a:srgbClr val="6D6E71"/>
                </a:solidFill>
                <a:latin typeface="Arial"/>
                <a:cs typeface="Arial"/>
              </a:rPr>
              <a:t> </a:t>
            </a:r>
            <a:r>
              <a:rPr sz="1200" b="1" spc="-30" dirty="0">
                <a:solidFill>
                  <a:srgbClr val="6D6E71"/>
                </a:solidFill>
                <a:latin typeface="Arial"/>
                <a:cs typeface="Arial"/>
              </a:rPr>
              <a:t>Chart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5327" y="44154"/>
            <a:ext cx="546735" cy="60261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750" b="1" spc="-85" dirty="0">
                <a:solidFill>
                  <a:srgbClr val="FFFFFF"/>
                </a:solidFill>
                <a:latin typeface="Arial"/>
                <a:cs typeface="Arial"/>
              </a:rPr>
              <a:t>04</a:t>
            </a:r>
            <a:endParaRPr sz="375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707618" y="0"/>
            <a:ext cx="57150" cy="742315"/>
          </a:xfrm>
          <a:custGeom>
            <a:avLst/>
            <a:gdLst/>
            <a:ahLst/>
            <a:cxnLst/>
            <a:rect l="l" t="t" r="r" b="b"/>
            <a:pathLst>
              <a:path w="57150" h="742315">
                <a:moveTo>
                  <a:pt x="0" y="742010"/>
                </a:moveTo>
                <a:lnTo>
                  <a:pt x="56768" y="742010"/>
                </a:lnTo>
                <a:lnTo>
                  <a:pt x="56768" y="0"/>
                </a:lnTo>
                <a:lnTo>
                  <a:pt x="0" y="0"/>
                </a:lnTo>
                <a:lnTo>
                  <a:pt x="0" y="742010"/>
                </a:lnTo>
                <a:close/>
              </a:path>
            </a:pathLst>
          </a:custGeom>
          <a:solidFill>
            <a:srgbClr val="4EAE9D">
              <a:alpha val="8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619651" y="4337008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spc="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3</a:t>
            </a:r>
            <a:r>
              <a:rPr lang="ko-KR" altLang="en-US" sz="1000" spc="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endParaRPr sz="1000" dirty="0">
              <a:latin typeface="Noto Sans CJK JP Regular"/>
              <a:cs typeface="Noto Sans CJK JP Regular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42431" y="4337008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>
                <a:latin typeface="Noto Sans CJK JP Regular"/>
                <a:cs typeface="Noto Sans CJK JP Regular"/>
              </a:rPr>
              <a:t>4</a:t>
            </a:r>
            <a:r>
              <a:rPr lang="ko-KR" altLang="en-US" sz="1000" dirty="0">
                <a:latin typeface="Noto Sans CJK JP Regular"/>
                <a:cs typeface="Noto Sans CJK JP Regular"/>
              </a:rPr>
              <a:t>월</a:t>
            </a:r>
            <a:endParaRPr sz="1000" dirty="0">
              <a:latin typeface="Noto Sans CJK JP Regular"/>
              <a:cs typeface="Noto Sans CJK JP Regular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545007" y="4336996"/>
            <a:ext cx="3373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 spc="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9</a:t>
            </a:r>
            <a:r>
              <a:rPr lang="ko-KR" altLang="en-US" sz="1000" spc="15" dirty="0">
                <a:solidFill>
                  <a:srgbClr val="231F20"/>
                </a:solidFill>
                <a:latin typeface="Noto Sans CJK JP Regular"/>
                <a:cs typeface="Noto Sans CJK JP Regular"/>
              </a:rPr>
              <a:t>월</a:t>
            </a:r>
            <a:endParaRPr sz="1000" dirty="0">
              <a:latin typeface="Noto Sans CJK JP Regular"/>
              <a:cs typeface="Noto Sans CJK JP Regular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877065" y="4336996"/>
            <a:ext cx="33735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>
                <a:latin typeface="Noto Sans CJK JP Regular"/>
                <a:cs typeface="Noto Sans CJK JP Regular"/>
              </a:rPr>
              <a:t>10</a:t>
            </a:r>
            <a:r>
              <a:rPr lang="ko-KR" altLang="en-US" sz="1000" dirty="0">
                <a:latin typeface="Noto Sans CJK JP Regular"/>
                <a:cs typeface="Noto Sans CJK JP Regular"/>
              </a:rPr>
              <a:t>월</a:t>
            </a:r>
            <a:endParaRPr sz="1000" dirty="0">
              <a:latin typeface="Noto Sans CJK JP Regular"/>
              <a:cs typeface="Noto Sans CJK JP Regular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57695" y="4355367"/>
            <a:ext cx="51689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000">
                <a:latin typeface="Noto Sans CJK JP Regular"/>
                <a:cs typeface="Noto Sans CJK JP Regular"/>
              </a:rPr>
              <a:t>11</a:t>
            </a:r>
            <a:r>
              <a:rPr lang="ko-KR" altLang="en-US" sz="1000" dirty="0">
                <a:latin typeface="Noto Sans CJK JP Regular"/>
                <a:cs typeface="Noto Sans CJK JP Regular"/>
              </a:rPr>
              <a:t>월</a:t>
            </a:r>
            <a:endParaRPr sz="1000" dirty="0">
              <a:latin typeface="Noto Sans CJK JP Regular"/>
              <a:cs typeface="Noto Sans CJK JP Regular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621237" y="1676007"/>
            <a:ext cx="338354" cy="45719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62795" y="1599807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 flipV="1">
            <a:off x="3464455" y="2388870"/>
            <a:ext cx="569399" cy="45719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455798" y="1968398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 flipV="1">
            <a:off x="3158770" y="1997076"/>
            <a:ext cx="303561" cy="47522"/>
          </a:xfrm>
          <a:custGeom>
            <a:avLst/>
            <a:gdLst/>
            <a:ahLst/>
            <a:cxnLst/>
            <a:rect l="l" t="t" r="r" b="b"/>
            <a:pathLst>
              <a:path w="701675">
                <a:moveTo>
                  <a:pt x="0" y="0"/>
                </a:moveTo>
                <a:lnTo>
                  <a:pt x="701319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043830" y="2358389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32365" y="2868416"/>
            <a:ext cx="298338" cy="68565"/>
          </a:xfrm>
          <a:custGeom>
            <a:avLst/>
            <a:gdLst/>
            <a:ahLst/>
            <a:cxnLst/>
            <a:rect l="l" t="t" r="r" b="b"/>
            <a:pathLst>
              <a:path w="906145">
                <a:moveTo>
                  <a:pt x="0" y="0"/>
                </a:moveTo>
                <a:lnTo>
                  <a:pt x="905751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334832" y="2799182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875619" y="3304297"/>
            <a:ext cx="2287138" cy="45719"/>
          </a:xfrm>
          <a:custGeom>
            <a:avLst/>
            <a:gdLst/>
            <a:ahLst/>
            <a:cxnLst/>
            <a:rect l="l" t="t" r="r" b="b"/>
            <a:pathLst>
              <a:path w="2736850">
                <a:moveTo>
                  <a:pt x="0" y="0"/>
                </a:moveTo>
                <a:lnTo>
                  <a:pt x="273627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150100" y="3228314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97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98254" y="3695165"/>
            <a:ext cx="764503" cy="76420"/>
          </a:xfrm>
          <a:custGeom>
            <a:avLst/>
            <a:gdLst/>
            <a:ahLst/>
            <a:cxnLst/>
            <a:rect l="l" t="t" r="r" b="b"/>
            <a:pathLst>
              <a:path w="717550">
                <a:moveTo>
                  <a:pt x="0" y="0"/>
                </a:moveTo>
                <a:lnTo>
                  <a:pt x="717207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50100" y="3619185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79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218052" y="4010069"/>
            <a:ext cx="198793" cy="1519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3330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73004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13654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33980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54306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74633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294959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35611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55937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762624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965887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16915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37241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7892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98219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185456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5388719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591970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79523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20174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405011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08275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811538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014802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18053" y="1211325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4"/>
                </a:lnTo>
              </a:path>
            </a:pathLst>
          </a:custGeom>
          <a:ln w="6350">
            <a:solidFill>
              <a:srgbClr val="68B4A5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15285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4575678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998484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421303" y="1224584"/>
            <a:ext cx="0" cy="3013710"/>
          </a:xfrm>
          <a:custGeom>
            <a:avLst/>
            <a:gdLst/>
            <a:ahLst/>
            <a:cxnLst/>
            <a:rect l="l" t="t" r="r" b="b"/>
            <a:pathLst>
              <a:path h="3013710">
                <a:moveTo>
                  <a:pt x="0" y="0"/>
                </a:moveTo>
                <a:lnTo>
                  <a:pt x="0" y="3013293"/>
                </a:lnTo>
              </a:path>
            </a:pathLst>
          </a:custGeom>
          <a:ln w="12700">
            <a:solidFill>
              <a:srgbClr val="478177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730040" y="1211326"/>
            <a:ext cx="5683250" cy="3013710"/>
          </a:xfrm>
          <a:custGeom>
            <a:avLst/>
            <a:gdLst/>
            <a:ahLst/>
            <a:cxnLst/>
            <a:rect l="l" t="t" r="r" b="b"/>
            <a:pathLst>
              <a:path w="5683250" h="3013710">
                <a:moveTo>
                  <a:pt x="0" y="0"/>
                </a:moveTo>
                <a:lnTo>
                  <a:pt x="0" y="3013290"/>
                </a:lnTo>
                <a:lnTo>
                  <a:pt x="5683084" y="3013290"/>
                </a:lnTo>
              </a:path>
            </a:pathLst>
          </a:custGeom>
          <a:ln w="25400">
            <a:solidFill>
              <a:srgbClr val="231F2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7"/>
          <p:cNvSpPr/>
          <p:nvPr/>
        </p:nvSpPr>
        <p:spPr>
          <a:xfrm flipV="1">
            <a:off x="2621237" y="1323286"/>
            <a:ext cx="250190" cy="45719"/>
          </a:xfrm>
          <a:custGeom>
            <a:avLst/>
            <a:gdLst/>
            <a:ahLst/>
            <a:cxnLst/>
            <a:rect l="l" t="t" r="r" b="b"/>
            <a:pathLst>
              <a:path w="501014">
                <a:moveTo>
                  <a:pt x="0" y="0"/>
                </a:moveTo>
                <a:lnTo>
                  <a:pt x="500418" y="0"/>
                </a:lnTo>
              </a:path>
            </a:pathLst>
          </a:custGeom>
          <a:ln w="101600">
            <a:solidFill>
              <a:srgbClr val="4EAE9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8"/>
          <p:cNvSpPr/>
          <p:nvPr/>
        </p:nvSpPr>
        <p:spPr>
          <a:xfrm>
            <a:off x="2871427" y="1287230"/>
            <a:ext cx="132080" cy="152400"/>
          </a:xfrm>
          <a:custGeom>
            <a:avLst/>
            <a:gdLst/>
            <a:ahLst/>
            <a:cxnLst/>
            <a:rect l="l" t="t" r="r" b="b"/>
            <a:pathLst>
              <a:path w="132080" h="152400">
                <a:moveTo>
                  <a:pt x="0" y="0"/>
                </a:moveTo>
                <a:lnTo>
                  <a:pt x="0" y="151968"/>
                </a:lnTo>
                <a:lnTo>
                  <a:pt x="131584" y="75984"/>
                </a:lnTo>
                <a:lnTo>
                  <a:pt x="0" y="0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AA89B3-8D49-44F0-BF80-BEA828E2F5B4}"/>
              </a:ext>
            </a:extLst>
          </p:cNvPr>
          <p:cNvSpPr txBox="1"/>
          <p:nvPr/>
        </p:nvSpPr>
        <p:spPr>
          <a:xfrm>
            <a:off x="324900" y="1224584"/>
            <a:ext cx="1363594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300" dirty="0">
                <a:latin typeface="Noto Sans CJK JP Regular"/>
              </a:rPr>
              <a:t>계획 </a:t>
            </a:r>
            <a:r>
              <a:rPr lang="en-US" altLang="ko-KR" sz="1300" dirty="0">
                <a:latin typeface="Noto Sans CJK JP Regular"/>
              </a:rPr>
              <a:t>&amp;</a:t>
            </a:r>
            <a:r>
              <a:rPr lang="ko-KR" altLang="en-US" sz="1300" dirty="0">
                <a:latin typeface="Noto Sans CJK JP Regular"/>
              </a:rPr>
              <a:t>사전조사</a:t>
            </a:r>
            <a:endParaRPr lang="en-US" altLang="ko-KR" sz="1300" dirty="0">
              <a:latin typeface="Noto Sans CJK JP Regular"/>
            </a:endParaRPr>
          </a:p>
          <a:p>
            <a:pPr algn="r"/>
            <a:endParaRPr lang="en-US" altLang="ko-KR" sz="1300" dirty="0">
              <a:latin typeface="Noto Sans CJK JP Regular"/>
            </a:endParaRPr>
          </a:p>
          <a:p>
            <a:pPr algn="r"/>
            <a:r>
              <a:rPr lang="ko-KR" altLang="en-US" sz="1300" dirty="0">
                <a:latin typeface="Noto Sans CJK JP Regular"/>
              </a:rPr>
              <a:t>작품 기능 정의</a:t>
            </a:r>
            <a:endParaRPr lang="en-US" altLang="ko-KR" sz="1300" dirty="0">
              <a:latin typeface="Noto Sans CJK JP Regular"/>
            </a:endParaRPr>
          </a:p>
          <a:p>
            <a:pPr algn="r"/>
            <a:endParaRPr lang="en-US" altLang="ko-KR" sz="1300" dirty="0">
              <a:latin typeface="Noto Sans CJK JP Regular"/>
            </a:endParaRPr>
          </a:p>
          <a:p>
            <a:pPr algn="r"/>
            <a:r>
              <a:rPr lang="en-US" altLang="ko-KR" sz="1300" dirty="0">
                <a:latin typeface="Noto Sans CJK JP Regular"/>
              </a:rPr>
              <a:t>UI</a:t>
            </a:r>
            <a:r>
              <a:rPr lang="ko-KR" altLang="en-US" sz="1300" dirty="0">
                <a:latin typeface="Noto Sans CJK JP Regular"/>
              </a:rPr>
              <a:t> </a:t>
            </a:r>
            <a:r>
              <a:rPr lang="en-US" altLang="ko-KR" sz="1300" dirty="0">
                <a:latin typeface="Noto Sans CJK JP Regular"/>
              </a:rPr>
              <a:t>&amp;</a:t>
            </a:r>
            <a:r>
              <a:rPr lang="ko-KR" altLang="en-US" sz="1300" dirty="0">
                <a:latin typeface="Noto Sans CJK JP Regular"/>
              </a:rPr>
              <a:t> </a:t>
            </a:r>
            <a:r>
              <a:rPr lang="en-US" altLang="ko-KR" sz="1300" dirty="0">
                <a:latin typeface="Noto Sans CJK JP Regular"/>
              </a:rPr>
              <a:t>DB</a:t>
            </a:r>
            <a:r>
              <a:rPr lang="ko-KR" altLang="en-US" sz="1300" dirty="0">
                <a:latin typeface="Noto Sans CJK JP Regular"/>
              </a:rPr>
              <a:t> 설계</a:t>
            </a:r>
            <a:endParaRPr lang="en-US" altLang="ko-KR" sz="1300" dirty="0">
              <a:latin typeface="Noto Sans CJK JP Regular"/>
            </a:endParaRPr>
          </a:p>
          <a:p>
            <a:pPr algn="r"/>
            <a:endParaRPr lang="en-US" altLang="ko-KR" sz="1300" dirty="0">
              <a:latin typeface="Noto Sans CJK JP Regular"/>
            </a:endParaRPr>
          </a:p>
          <a:p>
            <a:pPr algn="r"/>
            <a:r>
              <a:rPr lang="en-US" altLang="ko-KR" sz="1300" dirty="0">
                <a:latin typeface="Noto Sans CJK JP Regular"/>
              </a:rPr>
              <a:t>UI </a:t>
            </a:r>
            <a:r>
              <a:rPr lang="ko-KR" altLang="en-US" sz="1300" dirty="0">
                <a:latin typeface="Noto Sans CJK JP Regular"/>
              </a:rPr>
              <a:t>구현</a:t>
            </a:r>
            <a:endParaRPr lang="en-US" altLang="ko-KR" sz="1300" dirty="0">
              <a:latin typeface="Noto Sans CJK JP Regular"/>
            </a:endParaRPr>
          </a:p>
          <a:p>
            <a:pPr algn="r"/>
            <a:endParaRPr lang="en-US" altLang="ko-KR" sz="1300" dirty="0">
              <a:latin typeface="Noto Sans CJK JP Regular"/>
            </a:endParaRPr>
          </a:p>
          <a:p>
            <a:pPr algn="r"/>
            <a:r>
              <a:rPr lang="en-US" altLang="ko-KR" sz="1300" dirty="0">
                <a:latin typeface="Noto Sans CJK JP Regular"/>
              </a:rPr>
              <a:t>DB </a:t>
            </a:r>
            <a:r>
              <a:rPr lang="ko-KR" altLang="en-US" sz="1300" dirty="0">
                <a:latin typeface="Noto Sans CJK JP Regular"/>
              </a:rPr>
              <a:t>구현 </a:t>
            </a:r>
            <a:r>
              <a:rPr lang="en-US" altLang="ko-KR" sz="1300" dirty="0">
                <a:latin typeface="Noto Sans CJK JP Regular"/>
              </a:rPr>
              <a:t>&amp; </a:t>
            </a:r>
            <a:r>
              <a:rPr lang="ko-KR" altLang="en-US" sz="1300" dirty="0">
                <a:latin typeface="Noto Sans CJK JP Regular"/>
              </a:rPr>
              <a:t>연결</a:t>
            </a:r>
            <a:endParaRPr lang="en-US" altLang="ko-KR" sz="1300" dirty="0">
              <a:latin typeface="Noto Sans CJK JP Regular"/>
            </a:endParaRPr>
          </a:p>
          <a:p>
            <a:pPr algn="r"/>
            <a:endParaRPr lang="en-US" altLang="ko-KR" sz="1300" dirty="0">
              <a:latin typeface="Noto Sans CJK JP Regular"/>
            </a:endParaRPr>
          </a:p>
          <a:p>
            <a:pPr algn="r"/>
            <a:r>
              <a:rPr lang="ko-KR" altLang="en-US" sz="1300" dirty="0">
                <a:latin typeface="Noto Sans CJK JP Regular"/>
              </a:rPr>
              <a:t>개발</a:t>
            </a:r>
            <a:endParaRPr lang="en-US" altLang="ko-KR" sz="1300" dirty="0">
              <a:latin typeface="Noto Sans CJK JP Regular"/>
            </a:endParaRPr>
          </a:p>
          <a:p>
            <a:pPr algn="r"/>
            <a:endParaRPr lang="en-US" altLang="ko-KR" sz="1300" dirty="0">
              <a:latin typeface="Noto Sans CJK JP Regular"/>
            </a:endParaRPr>
          </a:p>
          <a:p>
            <a:pPr algn="r"/>
            <a:r>
              <a:rPr lang="ko-KR" altLang="en-US" sz="1300" dirty="0">
                <a:latin typeface="Noto Sans CJK JP Regular"/>
              </a:rPr>
              <a:t>테스트</a:t>
            </a:r>
            <a:endParaRPr lang="en-US" altLang="ko-KR" sz="1300" dirty="0">
              <a:latin typeface="Noto Sans CJK JP Regular"/>
            </a:endParaRPr>
          </a:p>
          <a:p>
            <a:pPr algn="r"/>
            <a:endParaRPr lang="en-US" altLang="ko-KR" sz="1300" dirty="0">
              <a:latin typeface="Noto Sans CJK JP Regular"/>
            </a:endParaRPr>
          </a:p>
          <a:p>
            <a:pPr algn="r"/>
            <a:r>
              <a:rPr lang="ko-KR" altLang="en-US" sz="1300" dirty="0">
                <a:latin typeface="Noto Sans CJK JP Regular"/>
              </a:rPr>
              <a:t>수정</a:t>
            </a:r>
          </a:p>
        </p:txBody>
      </p:sp>
      <p:cxnSp>
        <p:nvCxnSpPr>
          <p:cNvPr id="63" name="연결선: 구부러짐 62">
            <a:extLst>
              <a:ext uri="{FF2B5EF4-FFF2-40B4-BE49-F238E27FC236}">
                <a16:creationId xmlns:a16="http://schemas.microsoft.com/office/drawing/2014/main" id="{6503D626-EA7E-44BC-B698-9B6AC0140AD2}"/>
              </a:ext>
            </a:extLst>
          </p:cNvPr>
          <p:cNvCxnSpPr>
            <a:cxnSpLocks/>
          </p:cNvCxnSpPr>
          <p:nvPr/>
        </p:nvCxnSpPr>
        <p:spPr>
          <a:xfrm rot="16200000" flipH="1">
            <a:off x="2935943" y="2515126"/>
            <a:ext cx="3073082" cy="399770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구부러짐 66">
            <a:extLst>
              <a:ext uri="{FF2B5EF4-FFF2-40B4-BE49-F238E27FC236}">
                <a16:creationId xmlns:a16="http://schemas.microsoft.com/office/drawing/2014/main" id="{F0368EFC-EC54-4DAD-A6EE-1248952E6BA2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20469" y="2526963"/>
            <a:ext cx="3073081" cy="388772"/>
          </a:xfrm>
          <a:prstGeom prst="curvedConnector3">
            <a:avLst>
              <a:gd name="adj1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3600310"/>
            <a:ext cx="9000490" cy="1440180"/>
          </a:xfrm>
          <a:custGeom>
            <a:avLst/>
            <a:gdLst/>
            <a:ahLst/>
            <a:cxnLst/>
            <a:rect l="l" t="t" r="r" b="b"/>
            <a:pathLst>
              <a:path w="9000490" h="1440179">
                <a:moveTo>
                  <a:pt x="0" y="1439684"/>
                </a:moveTo>
                <a:lnTo>
                  <a:pt x="9000007" y="1439684"/>
                </a:lnTo>
                <a:lnTo>
                  <a:pt x="9000007" y="0"/>
                </a:lnTo>
                <a:lnTo>
                  <a:pt x="0" y="0"/>
                </a:lnTo>
                <a:lnTo>
                  <a:pt x="0" y="1439684"/>
                </a:lnTo>
                <a:close/>
              </a:path>
            </a:pathLst>
          </a:custGeom>
          <a:solidFill>
            <a:srgbClr val="4EAE9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8999994" cy="36009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727" y="0"/>
            <a:ext cx="9000490" cy="3601085"/>
          </a:xfrm>
          <a:custGeom>
            <a:avLst/>
            <a:gdLst/>
            <a:ahLst/>
            <a:cxnLst/>
            <a:rect l="l" t="t" r="r" b="b"/>
            <a:pathLst>
              <a:path w="9000490" h="3601085">
                <a:moveTo>
                  <a:pt x="8999994" y="3600627"/>
                </a:moveTo>
                <a:lnTo>
                  <a:pt x="0" y="3600627"/>
                </a:lnTo>
                <a:lnTo>
                  <a:pt x="0" y="0"/>
                </a:lnTo>
                <a:lnTo>
                  <a:pt x="8999994" y="0"/>
                </a:lnTo>
                <a:lnTo>
                  <a:pt x="8999994" y="3600627"/>
                </a:lnTo>
                <a:close/>
              </a:path>
            </a:pathLst>
          </a:custGeom>
          <a:solidFill>
            <a:srgbClr val="414042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901711" y="4613831"/>
            <a:ext cx="837565" cy="30353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800" b="1" spc="-40" dirty="0">
                <a:solidFill>
                  <a:srgbClr val="FFFFFF"/>
                </a:solidFill>
                <a:latin typeface="Arial"/>
                <a:cs typeface="Arial"/>
              </a:rPr>
              <a:t>DB</a:t>
            </a:r>
            <a:r>
              <a:rPr sz="1800" b="1" spc="-25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800" b="1" spc="-90" dirty="0">
                <a:solidFill>
                  <a:srgbClr val="FFFFFF"/>
                </a:solidFill>
                <a:latin typeface="Arial"/>
                <a:cs typeface="Arial"/>
              </a:rPr>
              <a:t>ERD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411038" y="3669144"/>
            <a:ext cx="5386512" cy="7912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ko-KR" altLang="en-US" sz="5000" spc="-65" dirty="0">
                <a:solidFill>
                  <a:srgbClr val="FFFFFF"/>
                </a:solidFill>
                <a:latin typeface="Noto Sans CJK JP Regular"/>
                <a:cs typeface="Noto Sans CJK JP Regular"/>
              </a:rPr>
              <a:t>데이터베이스 설계</a:t>
            </a:r>
            <a:endParaRPr lang="ko-KR" altLang="en-US" sz="5000" dirty="0">
              <a:latin typeface="Noto Sans CJK JP Regular"/>
              <a:cs typeface="Noto Sans CJK JP Regular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81101" y="4505020"/>
            <a:ext cx="8446135" cy="102870"/>
          </a:xfrm>
          <a:custGeom>
            <a:avLst/>
            <a:gdLst/>
            <a:ahLst/>
            <a:cxnLst/>
            <a:rect l="l" t="t" r="r" b="b"/>
            <a:pathLst>
              <a:path w="8446135" h="102870">
                <a:moveTo>
                  <a:pt x="8446020" y="102793"/>
                </a:moveTo>
                <a:lnTo>
                  <a:pt x="0" y="102793"/>
                </a:lnTo>
                <a:lnTo>
                  <a:pt x="0" y="0"/>
                </a:lnTo>
                <a:lnTo>
                  <a:pt x="8446020" y="0"/>
                </a:lnTo>
                <a:lnTo>
                  <a:pt x="8446020" y="102793"/>
                </a:lnTo>
                <a:close/>
              </a:path>
            </a:pathLst>
          </a:custGeom>
          <a:solidFill>
            <a:srgbClr val="D1D3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8271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7348" y="126987"/>
            <a:ext cx="0" cy="1085215"/>
          </a:xfrm>
          <a:custGeom>
            <a:avLst/>
            <a:gdLst/>
            <a:ahLst/>
            <a:cxnLst/>
            <a:rect l="l" t="t" r="r" b="b"/>
            <a:pathLst>
              <a:path h="1085215">
                <a:moveTo>
                  <a:pt x="0" y="0"/>
                </a:moveTo>
                <a:lnTo>
                  <a:pt x="0" y="1084846"/>
                </a:lnTo>
              </a:path>
            </a:pathLst>
          </a:custGeom>
          <a:ln w="49618">
            <a:solidFill>
              <a:srgbClr val="D1D3D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352158" y="126987"/>
            <a:ext cx="881380" cy="866263"/>
          </a:xfrm>
          <a:prstGeom prst="rect">
            <a:avLst/>
          </a:prstGeom>
          <a:solidFill>
            <a:srgbClr val="231F20">
              <a:alpha val="50000"/>
            </a:srgbClr>
          </a:solidFill>
        </p:spPr>
        <p:txBody>
          <a:bodyPr vert="horz" wrap="square" lIns="0" tIns="65405" rIns="0" bIns="0" rtlCol="0">
            <a:spAutoFit/>
          </a:bodyPr>
          <a:lstStyle/>
          <a:p>
            <a:pPr marL="71120">
              <a:lnSpc>
                <a:spcPct val="100000"/>
              </a:lnSpc>
              <a:spcBef>
                <a:spcPts val="515"/>
              </a:spcBef>
            </a:pPr>
            <a:r>
              <a:rPr sz="5200" b="1" spc="-140" dirty="0">
                <a:solidFill>
                  <a:srgbClr val="D1D3D4"/>
                </a:solidFill>
                <a:latin typeface="Arial"/>
                <a:cs typeface="Arial"/>
              </a:rPr>
              <a:t>0</a:t>
            </a:r>
            <a:r>
              <a:rPr lang="en-US" sz="5200" b="1" spc="-140" dirty="0">
                <a:solidFill>
                  <a:srgbClr val="D1D3D4"/>
                </a:solidFill>
                <a:latin typeface="Arial"/>
                <a:cs typeface="Arial"/>
              </a:rPr>
              <a:t>4</a:t>
            </a:r>
            <a:endParaRPr sz="5200" dirty="0">
              <a:latin typeface="Arial"/>
              <a:cs typeface="Arial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640</TotalTime>
  <Words>199</Words>
  <Application>Microsoft Office PowerPoint</Application>
  <PresentationFormat>사용자 지정</PresentationFormat>
  <Paragraphs>89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Noto Sans CJK JP Regular</vt:lpstr>
      <vt:lpstr>맑은 고딕</vt:lpstr>
      <vt:lpstr>Algerian</vt:lpstr>
      <vt:lpstr>Arial</vt:lpstr>
      <vt:lpstr>Calibri</vt:lpstr>
      <vt:lpstr>Office Theme</vt:lpstr>
      <vt:lpstr>PowerPoint 프레젠테이션</vt:lpstr>
      <vt:lpstr>CONTENTS</vt:lpstr>
      <vt:lpstr>PowerPoint 프레젠테이션</vt:lpstr>
      <vt:lpstr>프로젝트 소개 About Project</vt:lpstr>
      <vt:lpstr>PowerPoint 프레젠테이션</vt:lpstr>
      <vt:lpstr>03</vt:lpstr>
      <vt:lpstr>PowerPoint 프레젠테이션</vt:lpstr>
      <vt:lpstr>프로젝트 진행 과정 Gantt Chart</vt:lpstr>
      <vt:lpstr>데이터베이스 설계</vt:lpstr>
      <vt:lpstr>ERD Entity Relationship Diagram</vt:lpstr>
      <vt:lpstr>PowerPoint 프레젠테이션</vt:lpstr>
      <vt:lpstr>시연 Demonstration</vt:lpstr>
      <vt:lpstr>시연 Demonstration</vt:lpstr>
      <vt:lpstr>시연 Demonstration</vt:lpstr>
      <vt:lpstr>시연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인쇄</dc:title>
  <dc:creator>owner</dc:creator>
  <cp:lastModifiedBy>함주호</cp:lastModifiedBy>
  <cp:revision>100</cp:revision>
  <dcterms:created xsi:type="dcterms:W3CDTF">2019-05-10T06:21:30Z</dcterms:created>
  <dcterms:modified xsi:type="dcterms:W3CDTF">2022-03-14T07:52:23Z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2019-03-15T00:00:00Z</vt:filetime>
  </property>
  <property fmtid="{D5CDD505-2E9C-101B-9397-08002B2CF9AE}" pid="3" name="Creator">
    <vt:lpwstr>Adobe Illustrator CC 23.0 (Windows)</vt:lpwstr>
  </property>
  <property fmtid="{D5CDD505-2E9C-101B-9397-08002B2CF9AE}" pid="4" name="LastSaved">
    <vt:filetime>2019-05-10T00:00:00Z</vt:filetime>
  </property>
</Properties>
</file>